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50"/>
  </p:notesMasterIdLst>
  <p:sldIdLst>
    <p:sldId id="256" r:id="rId2"/>
    <p:sldId id="257" r:id="rId3"/>
    <p:sldId id="266" r:id="rId4"/>
    <p:sldId id="275" r:id="rId5"/>
    <p:sldId id="258" r:id="rId6"/>
    <p:sldId id="259" r:id="rId7"/>
    <p:sldId id="260" r:id="rId8"/>
    <p:sldId id="261" r:id="rId9"/>
    <p:sldId id="262" r:id="rId10"/>
    <p:sldId id="263" r:id="rId11"/>
    <p:sldId id="264" r:id="rId12"/>
    <p:sldId id="304" r:id="rId13"/>
    <p:sldId id="265" r:id="rId14"/>
    <p:sldId id="267" r:id="rId15"/>
    <p:sldId id="268" r:id="rId16"/>
    <p:sldId id="269" r:id="rId17"/>
    <p:sldId id="276" r:id="rId18"/>
    <p:sldId id="270" r:id="rId19"/>
    <p:sldId id="271" r:id="rId20"/>
    <p:sldId id="279" r:id="rId21"/>
    <p:sldId id="272" r:id="rId22"/>
    <p:sldId id="278" r:id="rId23"/>
    <p:sldId id="273" r:id="rId24"/>
    <p:sldId id="277" r:id="rId25"/>
    <p:sldId id="280" r:id="rId26"/>
    <p:sldId id="281" r:id="rId27"/>
    <p:sldId id="282" r:id="rId28"/>
    <p:sldId id="283" r:id="rId29"/>
    <p:sldId id="289" r:id="rId30"/>
    <p:sldId id="290" r:id="rId31"/>
    <p:sldId id="284" r:id="rId32"/>
    <p:sldId id="285" r:id="rId33"/>
    <p:sldId id="286" r:id="rId34"/>
    <p:sldId id="287" r:id="rId35"/>
    <p:sldId id="288" r:id="rId36"/>
    <p:sldId id="291" r:id="rId37"/>
    <p:sldId id="293" r:id="rId38"/>
    <p:sldId id="292" r:id="rId39"/>
    <p:sldId id="294" r:id="rId40"/>
    <p:sldId id="295" r:id="rId41"/>
    <p:sldId id="296" r:id="rId42"/>
    <p:sldId id="297" r:id="rId43"/>
    <p:sldId id="298" r:id="rId44"/>
    <p:sldId id="300" r:id="rId45"/>
    <p:sldId id="299" r:id="rId46"/>
    <p:sldId id="301" r:id="rId47"/>
    <p:sldId id="302" r:id="rId48"/>
    <p:sldId id="303"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AA780D-7F5D-4802-91FD-F7E23EB5DA25}" v="2" dt="2026-11-05T10:18:27.3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56" d="100"/>
          <a:sy n="56" d="100"/>
        </p:scale>
        <p:origin x="52"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lish Walsh - Pastoral Centre | Diocese of Kerry" userId="ce4f014a-b82a-4924-a711-074885cd25cf" providerId="ADAL" clId="{27610B2F-2FA5-4D9A-9426-71196E9A8789}"/>
    <pc:docChg chg="undo custSel addSld delSld modSld sldOrd">
      <pc:chgData name="Ailish Walsh - Pastoral Centre | Diocese of Kerry" userId="ce4f014a-b82a-4924-a711-074885cd25cf" providerId="ADAL" clId="{27610B2F-2FA5-4D9A-9426-71196E9A8789}" dt="2026-11-05T10:18:52.296" v="1774" actId="478"/>
      <pc:docMkLst>
        <pc:docMk/>
      </pc:docMkLst>
      <pc:sldChg chg="addSp delSp modSp mod">
        <pc:chgData name="Ailish Walsh - Pastoral Centre | Diocese of Kerry" userId="ce4f014a-b82a-4924-a711-074885cd25cf" providerId="ADAL" clId="{27610B2F-2FA5-4D9A-9426-71196E9A8789}" dt="2026-11-05T10:10:38.532" v="1369" actId="478"/>
        <pc:sldMkLst>
          <pc:docMk/>
          <pc:sldMk cId="109857222" sldId="256"/>
        </pc:sldMkLst>
        <pc:picChg chg="add del mod">
          <ac:chgData name="Ailish Walsh - Pastoral Centre | Diocese of Kerry" userId="ce4f014a-b82a-4924-a711-074885cd25cf" providerId="ADAL" clId="{27610B2F-2FA5-4D9A-9426-71196E9A8789}" dt="2026-11-05T10:10:38.532" v="1369" actId="478"/>
          <ac:picMkLst>
            <pc:docMk/>
            <pc:sldMk cId="109857222" sldId="256"/>
            <ac:picMk id="8" creationId="{6D3C03CB-17C0-9CF6-E5E2-7BDF689A3666}"/>
          </ac:picMkLst>
        </pc:picChg>
      </pc:sldChg>
      <pc:sldChg chg="del">
        <pc:chgData name="Ailish Walsh - Pastoral Centre | Diocese of Kerry" userId="ce4f014a-b82a-4924-a711-074885cd25cf" providerId="ADAL" clId="{27610B2F-2FA5-4D9A-9426-71196E9A8789}" dt="2026-11-05T10:11:41.211" v="1370" actId="2696"/>
        <pc:sldMkLst>
          <pc:docMk/>
          <pc:sldMk cId="3030937457" sldId="274"/>
        </pc:sldMkLst>
      </pc:sldChg>
      <pc:sldChg chg="addSp modSp new mod setBg">
        <pc:chgData name="Ailish Walsh - Pastoral Centre | Diocese of Kerry" userId="ce4f014a-b82a-4924-a711-074885cd25cf" providerId="ADAL" clId="{27610B2F-2FA5-4D9A-9426-71196E9A8789}" dt="2026-11-05T10:15:47.998" v="1637" actId="26606"/>
        <pc:sldMkLst>
          <pc:docMk/>
          <pc:sldMk cId="47402581" sldId="303"/>
        </pc:sldMkLst>
        <pc:spChg chg="mod">
          <ac:chgData name="Ailish Walsh - Pastoral Centre | Diocese of Kerry" userId="ce4f014a-b82a-4924-a711-074885cd25cf" providerId="ADAL" clId="{27610B2F-2FA5-4D9A-9426-71196E9A8789}" dt="2026-11-05T10:15:47.998" v="1637" actId="26606"/>
          <ac:spMkLst>
            <pc:docMk/>
            <pc:sldMk cId="47402581" sldId="303"/>
            <ac:spMk id="2" creationId="{13F58284-E6CC-4D6C-C05F-32C2890B3D92}"/>
          </ac:spMkLst>
        </pc:spChg>
        <pc:spChg chg="mod">
          <ac:chgData name="Ailish Walsh - Pastoral Centre | Diocese of Kerry" userId="ce4f014a-b82a-4924-a711-074885cd25cf" providerId="ADAL" clId="{27610B2F-2FA5-4D9A-9426-71196E9A8789}" dt="2026-11-05T10:15:47.998" v="1637" actId="26606"/>
          <ac:spMkLst>
            <pc:docMk/>
            <pc:sldMk cId="47402581" sldId="303"/>
            <ac:spMk id="3" creationId="{44DB6631-32C0-0769-0D28-6C1A5545A3FE}"/>
          </ac:spMkLst>
        </pc:spChg>
        <pc:spChg chg="mod ord">
          <ac:chgData name="Ailish Walsh - Pastoral Centre | Diocese of Kerry" userId="ce4f014a-b82a-4924-a711-074885cd25cf" providerId="ADAL" clId="{27610B2F-2FA5-4D9A-9426-71196E9A8789}" dt="2026-11-05T10:15:47.998" v="1637" actId="26606"/>
          <ac:spMkLst>
            <pc:docMk/>
            <pc:sldMk cId="47402581" sldId="303"/>
            <ac:spMk id="4" creationId="{B22F6FAD-6CC4-2485-0643-BF6D788EC5CA}"/>
          </ac:spMkLst>
        </pc:spChg>
        <pc:spChg chg="add mod">
          <ac:chgData name="Ailish Walsh - Pastoral Centre | Diocese of Kerry" userId="ce4f014a-b82a-4924-a711-074885cd25cf" providerId="ADAL" clId="{27610B2F-2FA5-4D9A-9426-71196E9A8789}" dt="2026-11-05T10:15:47.998" v="1637" actId="26606"/>
          <ac:spMkLst>
            <pc:docMk/>
            <pc:sldMk cId="47402581" sldId="303"/>
            <ac:spMk id="7" creationId="{398BABB4-3208-28BC-FD78-29E914B0903C}"/>
          </ac:spMkLst>
        </pc:spChg>
        <pc:spChg chg="add">
          <ac:chgData name="Ailish Walsh - Pastoral Centre | Diocese of Kerry" userId="ce4f014a-b82a-4924-a711-074885cd25cf" providerId="ADAL" clId="{27610B2F-2FA5-4D9A-9426-71196E9A8789}" dt="2026-11-05T10:15:47.998" v="1637" actId="26606"/>
          <ac:spMkLst>
            <pc:docMk/>
            <pc:sldMk cId="47402581" sldId="303"/>
            <ac:spMk id="12" creationId="{A80A97F9-87C9-4710-B480-406EA55C9EC8}"/>
          </ac:spMkLst>
        </pc:spChg>
        <pc:spChg chg="add">
          <ac:chgData name="Ailish Walsh - Pastoral Centre | Diocese of Kerry" userId="ce4f014a-b82a-4924-a711-074885cd25cf" providerId="ADAL" clId="{27610B2F-2FA5-4D9A-9426-71196E9A8789}" dt="2026-11-05T10:15:47.998" v="1637" actId="26606"/>
          <ac:spMkLst>
            <pc:docMk/>
            <pc:sldMk cId="47402581" sldId="303"/>
            <ac:spMk id="14" creationId="{6D6F0AC2-F229-46DE-A0A2-5CB386CE9014}"/>
          </ac:spMkLst>
        </pc:spChg>
        <pc:spChg chg="add">
          <ac:chgData name="Ailish Walsh - Pastoral Centre | Diocese of Kerry" userId="ce4f014a-b82a-4924-a711-074885cd25cf" providerId="ADAL" clId="{27610B2F-2FA5-4D9A-9426-71196E9A8789}" dt="2026-11-05T10:15:47.998" v="1637" actId="26606"/>
          <ac:spMkLst>
            <pc:docMk/>
            <pc:sldMk cId="47402581" sldId="303"/>
            <ac:spMk id="16" creationId="{6988DF46-BB01-4433-86D4-321BC88CE323}"/>
          </ac:spMkLst>
        </pc:spChg>
        <pc:picChg chg="add mod">
          <ac:chgData name="Ailish Walsh - Pastoral Centre | Diocese of Kerry" userId="ce4f014a-b82a-4924-a711-074885cd25cf" providerId="ADAL" clId="{27610B2F-2FA5-4D9A-9426-71196E9A8789}" dt="2026-11-05T10:15:47.998" v="1637" actId="26606"/>
          <ac:picMkLst>
            <pc:docMk/>
            <pc:sldMk cId="47402581" sldId="303"/>
            <ac:picMk id="6" creationId="{FF97FEED-0C4D-6E1A-602B-BDFD57562577}"/>
          </ac:picMkLst>
        </pc:picChg>
      </pc:sldChg>
      <pc:sldChg chg="addSp delSp modSp new mod setBg addAnim delAnim">
        <pc:chgData name="Ailish Walsh - Pastoral Centre | Diocese of Kerry" userId="ce4f014a-b82a-4924-a711-074885cd25cf" providerId="ADAL" clId="{27610B2F-2FA5-4D9A-9426-71196E9A8789}" dt="2026-11-05T10:18:52.296" v="1774" actId="478"/>
        <pc:sldMkLst>
          <pc:docMk/>
          <pc:sldMk cId="2614796513" sldId="304"/>
        </pc:sldMkLst>
        <pc:spChg chg="mod">
          <ac:chgData name="Ailish Walsh - Pastoral Centre | Diocese of Kerry" userId="ce4f014a-b82a-4924-a711-074885cd25cf" providerId="ADAL" clId="{27610B2F-2FA5-4D9A-9426-71196E9A8789}" dt="2026-11-05T10:18:35.427" v="1768" actId="26606"/>
          <ac:spMkLst>
            <pc:docMk/>
            <pc:sldMk cId="2614796513" sldId="304"/>
            <ac:spMk id="2" creationId="{B4E03D16-91F1-E361-919D-618D93267128}"/>
          </ac:spMkLst>
        </pc:spChg>
        <pc:spChg chg="mod">
          <ac:chgData name="Ailish Walsh - Pastoral Centre | Diocese of Kerry" userId="ce4f014a-b82a-4924-a711-074885cd25cf" providerId="ADAL" clId="{27610B2F-2FA5-4D9A-9426-71196E9A8789}" dt="2026-11-05T10:18:41.551" v="1773" actId="403"/>
          <ac:spMkLst>
            <pc:docMk/>
            <pc:sldMk cId="2614796513" sldId="304"/>
            <ac:spMk id="3" creationId="{8F451ED5-1DA0-25D2-0BD3-5F570C37DD05}"/>
          </ac:spMkLst>
        </pc:spChg>
        <pc:spChg chg="mod ord">
          <ac:chgData name="Ailish Walsh - Pastoral Centre | Diocese of Kerry" userId="ce4f014a-b82a-4924-a711-074885cd25cf" providerId="ADAL" clId="{27610B2F-2FA5-4D9A-9426-71196E9A8789}" dt="2026-11-05T10:18:35.427" v="1768" actId="26606"/>
          <ac:spMkLst>
            <pc:docMk/>
            <pc:sldMk cId="2614796513" sldId="304"/>
            <ac:spMk id="4" creationId="{0A89C2DB-D303-6260-066F-855EB64D23E6}"/>
          </ac:spMkLst>
        </pc:spChg>
        <pc:spChg chg="add del mod">
          <ac:chgData name="Ailish Walsh - Pastoral Centre | Diocese of Kerry" userId="ce4f014a-b82a-4924-a711-074885cd25cf" providerId="ADAL" clId="{27610B2F-2FA5-4D9A-9426-71196E9A8789}" dt="2026-11-05T10:18:52.296" v="1774" actId="478"/>
          <ac:spMkLst>
            <pc:docMk/>
            <pc:sldMk cId="2614796513" sldId="304"/>
            <ac:spMk id="7" creationId="{8932D8DE-828D-4618-C6BD-F7E4690526B3}"/>
          </ac:spMkLst>
        </pc:spChg>
        <pc:spChg chg="add del">
          <ac:chgData name="Ailish Walsh - Pastoral Centre | Diocese of Kerry" userId="ce4f014a-b82a-4924-a711-074885cd25cf" providerId="ADAL" clId="{27610B2F-2FA5-4D9A-9426-71196E9A8789}" dt="2026-11-05T10:18:35.411" v="1767" actId="26606"/>
          <ac:spMkLst>
            <pc:docMk/>
            <pc:sldMk cId="2614796513" sldId="304"/>
            <ac:spMk id="12" creationId="{A80A97F9-87C9-4710-B480-406EA55C9EC8}"/>
          </ac:spMkLst>
        </pc:spChg>
        <pc:spChg chg="add del">
          <ac:chgData name="Ailish Walsh - Pastoral Centre | Diocese of Kerry" userId="ce4f014a-b82a-4924-a711-074885cd25cf" providerId="ADAL" clId="{27610B2F-2FA5-4D9A-9426-71196E9A8789}" dt="2026-11-05T10:18:35.411" v="1767" actId="26606"/>
          <ac:spMkLst>
            <pc:docMk/>
            <pc:sldMk cId="2614796513" sldId="304"/>
            <ac:spMk id="14" creationId="{6D6F0AC2-F229-46DE-A0A2-5CB386CE9014}"/>
          </ac:spMkLst>
        </pc:spChg>
        <pc:spChg chg="add del">
          <ac:chgData name="Ailish Walsh - Pastoral Centre | Diocese of Kerry" userId="ce4f014a-b82a-4924-a711-074885cd25cf" providerId="ADAL" clId="{27610B2F-2FA5-4D9A-9426-71196E9A8789}" dt="2026-11-05T10:18:35.411" v="1767" actId="26606"/>
          <ac:spMkLst>
            <pc:docMk/>
            <pc:sldMk cId="2614796513" sldId="304"/>
            <ac:spMk id="16" creationId="{6988DF46-BB01-4433-86D4-321BC88CE323}"/>
          </ac:spMkLst>
        </pc:spChg>
        <pc:spChg chg="add">
          <ac:chgData name="Ailish Walsh - Pastoral Centre | Diocese of Kerry" userId="ce4f014a-b82a-4924-a711-074885cd25cf" providerId="ADAL" clId="{27610B2F-2FA5-4D9A-9426-71196E9A8789}" dt="2026-11-05T10:18:35.427" v="1768" actId="26606"/>
          <ac:spMkLst>
            <pc:docMk/>
            <pc:sldMk cId="2614796513" sldId="304"/>
            <ac:spMk id="18" creationId="{A80A97F9-87C9-4710-B480-406EA55C9EC8}"/>
          </ac:spMkLst>
        </pc:spChg>
        <pc:spChg chg="add">
          <ac:chgData name="Ailish Walsh - Pastoral Centre | Diocese of Kerry" userId="ce4f014a-b82a-4924-a711-074885cd25cf" providerId="ADAL" clId="{27610B2F-2FA5-4D9A-9426-71196E9A8789}" dt="2026-11-05T10:18:35.427" v="1768" actId="26606"/>
          <ac:spMkLst>
            <pc:docMk/>
            <pc:sldMk cId="2614796513" sldId="304"/>
            <ac:spMk id="19" creationId="{6D6F0AC2-F229-46DE-A0A2-5CB386CE9014}"/>
          </ac:spMkLst>
        </pc:spChg>
        <pc:spChg chg="add">
          <ac:chgData name="Ailish Walsh - Pastoral Centre | Diocese of Kerry" userId="ce4f014a-b82a-4924-a711-074885cd25cf" providerId="ADAL" clId="{27610B2F-2FA5-4D9A-9426-71196E9A8789}" dt="2026-11-05T10:18:35.427" v="1768" actId="26606"/>
          <ac:spMkLst>
            <pc:docMk/>
            <pc:sldMk cId="2614796513" sldId="304"/>
            <ac:spMk id="20" creationId="{6988DF46-BB01-4433-86D4-321BC88CE323}"/>
          </ac:spMkLst>
        </pc:spChg>
        <pc:picChg chg="add mod">
          <ac:chgData name="Ailish Walsh - Pastoral Centre | Diocese of Kerry" userId="ce4f014a-b82a-4924-a711-074885cd25cf" providerId="ADAL" clId="{27610B2F-2FA5-4D9A-9426-71196E9A8789}" dt="2026-11-05T10:18:35.427" v="1768" actId="26606"/>
          <ac:picMkLst>
            <pc:docMk/>
            <pc:sldMk cId="2614796513" sldId="304"/>
            <ac:picMk id="6" creationId="{6D860B80-285A-AEC5-E943-B1FB3A11C63E}"/>
          </ac:picMkLst>
        </pc:picChg>
      </pc:sldChg>
    </pc:docChg>
  </pc:docChgLst>
</pc:chgInfo>
</file>

<file path=ppt/diagrams/_rels/data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hyperlink" Target="https://youtu.be/d97Vn7q2n3I" TargetMode="External"/><Relationship Id="rId4" Type="http://schemas.openxmlformats.org/officeDocument/2006/relationships/image" Target="../media/image1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hyperlink" Target="https://youtu.be/d97Vn7q2n3I" TargetMode="External"/><Relationship Id="rId1" Type="http://schemas.openxmlformats.org/officeDocument/2006/relationships/image" Target="../media/image11.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5CC209-57B2-4A97-9200-38C327348CC4}"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1BB8D076-7E84-45E5-884B-C1EC5ECD9373}">
      <dgm:prSet/>
      <dgm:spPr/>
      <dgm:t>
        <a:bodyPr/>
        <a:lstStyle/>
        <a:p>
          <a:r>
            <a:rPr lang="en-US"/>
            <a:t>1.5</a:t>
          </a:r>
        </a:p>
      </dgm:t>
    </dgm:pt>
    <dgm:pt modelId="{944132B3-8F54-4BA6-BFBD-F0C8234DD367}" type="parTrans" cxnId="{38556813-F109-4966-8CB3-F9B0C83E927D}">
      <dgm:prSet/>
      <dgm:spPr/>
      <dgm:t>
        <a:bodyPr/>
        <a:lstStyle/>
        <a:p>
          <a:endParaRPr lang="en-US"/>
        </a:p>
      </dgm:t>
    </dgm:pt>
    <dgm:pt modelId="{B2BD6A4A-C6A6-40E2-B66F-3D154F2E8456}" type="sibTrans" cxnId="{38556813-F109-4966-8CB3-F9B0C83E927D}">
      <dgm:prSet/>
      <dgm:spPr/>
      <dgm:t>
        <a:bodyPr/>
        <a:lstStyle/>
        <a:p>
          <a:endParaRPr lang="en-US"/>
        </a:p>
      </dgm:t>
    </dgm:pt>
    <dgm:pt modelId="{85CA0581-075F-4215-8C9F-F5DB0DA8390B}">
      <dgm:prSet/>
      <dgm:spPr/>
      <dgm:t>
        <a:bodyPr/>
        <a:lstStyle/>
        <a:p>
          <a:r>
            <a:rPr lang="en-US"/>
            <a:t>1.8</a:t>
          </a:r>
        </a:p>
      </dgm:t>
    </dgm:pt>
    <dgm:pt modelId="{24ACF34D-A267-4233-B871-6D7955B14CF6}" type="parTrans" cxnId="{6080361E-46FB-4EE2-8C41-4505F8C1051A}">
      <dgm:prSet/>
      <dgm:spPr/>
      <dgm:t>
        <a:bodyPr/>
        <a:lstStyle/>
        <a:p>
          <a:endParaRPr lang="en-US"/>
        </a:p>
      </dgm:t>
    </dgm:pt>
    <dgm:pt modelId="{A1F7D5D7-C34D-4385-BA30-2B37538E7C40}" type="sibTrans" cxnId="{6080361E-46FB-4EE2-8C41-4505F8C1051A}">
      <dgm:prSet/>
      <dgm:spPr/>
      <dgm:t>
        <a:bodyPr/>
        <a:lstStyle/>
        <a:p>
          <a:endParaRPr lang="en-US"/>
        </a:p>
      </dgm:t>
    </dgm:pt>
    <dgm:pt modelId="{266013F7-A2FD-4A20-BF58-23B8EC1F417C}">
      <dgm:prSet/>
      <dgm:spPr/>
      <dgm:t>
        <a:bodyPr/>
        <a:lstStyle/>
        <a:p>
          <a:r>
            <a:rPr lang="en-US"/>
            <a:t>2.8</a:t>
          </a:r>
        </a:p>
      </dgm:t>
    </dgm:pt>
    <dgm:pt modelId="{20362B8D-6AAD-4761-B4E4-0138722B5742}" type="parTrans" cxnId="{B70F6589-85CC-444A-A5F6-129C56464DD5}">
      <dgm:prSet/>
      <dgm:spPr/>
      <dgm:t>
        <a:bodyPr/>
        <a:lstStyle/>
        <a:p>
          <a:endParaRPr lang="en-US"/>
        </a:p>
      </dgm:t>
    </dgm:pt>
    <dgm:pt modelId="{CBF0062B-57F3-4B03-A9A7-66454A4E7879}" type="sibTrans" cxnId="{B70F6589-85CC-444A-A5F6-129C56464DD5}">
      <dgm:prSet/>
      <dgm:spPr/>
      <dgm:t>
        <a:bodyPr/>
        <a:lstStyle/>
        <a:p>
          <a:endParaRPr lang="en-US"/>
        </a:p>
      </dgm:t>
    </dgm:pt>
    <dgm:pt modelId="{4970EA79-26C5-4E2E-B146-F53186CACDB3}">
      <dgm:prSet/>
      <dgm:spPr/>
      <dgm:t>
        <a:bodyPr/>
        <a:lstStyle/>
        <a:p>
          <a:r>
            <a:rPr lang="en-US"/>
            <a:t>3.4</a:t>
          </a:r>
        </a:p>
      </dgm:t>
    </dgm:pt>
    <dgm:pt modelId="{1FB5DED9-377C-4610-90B5-8E590F5D9CA0}" type="parTrans" cxnId="{4AEB63DB-8E4D-47D5-8872-B4AC3BEB22B0}">
      <dgm:prSet/>
      <dgm:spPr/>
      <dgm:t>
        <a:bodyPr/>
        <a:lstStyle/>
        <a:p>
          <a:endParaRPr lang="en-US"/>
        </a:p>
      </dgm:t>
    </dgm:pt>
    <dgm:pt modelId="{5CF8FD19-A1A3-4BB3-904A-A8182473F622}" type="sibTrans" cxnId="{4AEB63DB-8E4D-47D5-8872-B4AC3BEB22B0}">
      <dgm:prSet/>
      <dgm:spPr/>
      <dgm:t>
        <a:bodyPr/>
        <a:lstStyle/>
        <a:p>
          <a:endParaRPr lang="en-US"/>
        </a:p>
      </dgm:t>
    </dgm:pt>
    <dgm:pt modelId="{D98AF6C6-95AC-4886-B16B-767CF8569CFD}" type="pres">
      <dgm:prSet presAssocID="{A15CC209-57B2-4A97-9200-38C327348CC4}" presName="diagram" presStyleCnt="0">
        <dgm:presLayoutVars>
          <dgm:dir/>
          <dgm:resizeHandles val="exact"/>
        </dgm:presLayoutVars>
      </dgm:prSet>
      <dgm:spPr/>
    </dgm:pt>
    <dgm:pt modelId="{0422C9EA-E561-452B-B248-7445BB195844}" type="pres">
      <dgm:prSet presAssocID="{1BB8D076-7E84-45E5-884B-C1EC5ECD9373}" presName="arrow" presStyleLbl="node1" presStyleIdx="0" presStyleCnt="4">
        <dgm:presLayoutVars>
          <dgm:bulletEnabled val="1"/>
        </dgm:presLayoutVars>
      </dgm:prSet>
      <dgm:spPr/>
    </dgm:pt>
    <dgm:pt modelId="{D1A41D20-1148-4415-B104-6838F76D5FE9}" type="pres">
      <dgm:prSet presAssocID="{85CA0581-075F-4215-8C9F-F5DB0DA8390B}" presName="arrow" presStyleLbl="node1" presStyleIdx="1" presStyleCnt="4">
        <dgm:presLayoutVars>
          <dgm:bulletEnabled val="1"/>
        </dgm:presLayoutVars>
      </dgm:prSet>
      <dgm:spPr/>
    </dgm:pt>
    <dgm:pt modelId="{34BD3292-2952-4B5E-94F4-8DA7D635F5AF}" type="pres">
      <dgm:prSet presAssocID="{266013F7-A2FD-4A20-BF58-23B8EC1F417C}" presName="arrow" presStyleLbl="node1" presStyleIdx="2" presStyleCnt="4">
        <dgm:presLayoutVars>
          <dgm:bulletEnabled val="1"/>
        </dgm:presLayoutVars>
      </dgm:prSet>
      <dgm:spPr/>
    </dgm:pt>
    <dgm:pt modelId="{378724B7-6714-4529-B9F2-CF55FA871BA4}" type="pres">
      <dgm:prSet presAssocID="{4970EA79-26C5-4E2E-B146-F53186CACDB3}" presName="arrow" presStyleLbl="node1" presStyleIdx="3" presStyleCnt="4">
        <dgm:presLayoutVars>
          <dgm:bulletEnabled val="1"/>
        </dgm:presLayoutVars>
      </dgm:prSet>
      <dgm:spPr/>
    </dgm:pt>
  </dgm:ptLst>
  <dgm:cxnLst>
    <dgm:cxn modelId="{B90B7D10-2DFB-48BF-BC72-92C779EDAD4C}" type="presOf" srcId="{266013F7-A2FD-4A20-BF58-23B8EC1F417C}" destId="{34BD3292-2952-4B5E-94F4-8DA7D635F5AF}" srcOrd="0" destOrd="0" presId="urn:microsoft.com/office/officeart/2005/8/layout/arrow5"/>
    <dgm:cxn modelId="{38556813-F109-4966-8CB3-F9B0C83E927D}" srcId="{A15CC209-57B2-4A97-9200-38C327348CC4}" destId="{1BB8D076-7E84-45E5-884B-C1EC5ECD9373}" srcOrd="0" destOrd="0" parTransId="{944132B3-8F54-4BA6-BFBD-F0C8234DD367}" sibTransId="{B2BD6A4A-C6A6-40E2-B66F-3D154F2E8456}"/>
    <dgm:cxn modelId="{AC742014-F02C-4C57-9A34-681A821BDCC7}" type="presOf" srcId="{85CA0581-075F-4215-8C9F-F5DB0DA8390B}" destId="{D1A41D20-1148-4415-B104-6838F76D5FE9}" srcOrd="0" destOrd="0" presId="urn:microsoft.com/office/officeart/2005/8/layout/arrow5"/>
    <dgm:cxn modelId="{6080361E-46FB-4EE2-8C41-4505F8C1051A}" srcId="{A15CC209-57B2-4A97-9200-38C327348CC4}" destId="{85CA0581-075F-4215-8C9F-F5DB0DA8390B}" srcOrd="1" destOrd="0" parTransId="{24ACF34D-A267-4233-B871-6D7955B14CF6}" sibTransId="{A1F7D5D7-C34D-4385-BA30-2B37538E7C40}"/>
    <dgm:cxn modelId="{B476D830-0642-4B31-815E-D030C5E40515}" type="presOf" srcId="{A15CC209-57B2-4A97-9200-38C327348CC4}" destId="{D98AF6C6-95AC-4886-B16B-767CF8569CFD}" srcOrd="0" destOrd="0" presId="urn:microsoft.com/office/officeart/2005/8/layout/arrow5"/>
    <dgm:cxn modelId="{B70F6589-85CC-444A-A5F6-129C56464DD5}" srcId="{A15CC209-57B2-4A97-9200-38C327348CC4}" destId="{266013F7-A2FD-4A20-BF58-23B8EC1F417C}" srcOrd="2" destOrd="0" parTransId="{20362B8D-6AAD-4761-B4E4-0138722B5742}" sibTransId="{CBF0062B-57F3-4B03-A9A7-66454A4E7879}"/>
    <dgm:cxn modelId="{5B450EBA-D55B-46BE-A75F-E60471675C55}" type="presOf" srcId="{1BB8D076-7E84-45E5-884B-C1EC5ECD9373}" destId="{0422C9EA-E561-452B-B248-7445BB195844}" srcOrd="0" destOrd="0" presId="urn:microsoft.com/office/officeart/2005/8/layout/arrow5"/>
    <dgm:cxn modelId="{4AEB63DB-8E4D-47D5-8872-B4AC3BEB22B0}" srcId="{A15CC209-57B2-4A97-9200-38C327348CC4}" destId="{4970EA79-26C5-4E2E-B146-F53186CACDB3}" srcOrd="3" destOrd="0" parTransId="{1FB5DED9-377C-4610-90B5-8E590F5D9CA0}" sibTransId="{5CF8FD19-A1A3-4BB3-904A-A8182473F622}"/>
    <dgm:cxn modelId="{D70DA9F7-4572-46EB-B7E9-32DEF5A88DFF}" type="presOf" srcId="{4970EA79-26C5-4E2E-B146-F53186CACDB3}" destId="{378724B7-6714-4529-B9F2-CF55FA871BA4}" srcOrd="0" destOrd="0" presId="urn:microsoft.com/office/officeart/2005/8/layout/arrow5"/>
    <dgm:cxn modelId="{D8D27190-E3DC-4CAF-9E6E-9FDE8E42B986}" type="presParOf" srcId="{D98AF6C6-95AC-4886-B16B-767CF8569CFD}" destId="{0422C9EA-E561-452B-B248-7445BB195844}" srcOrd="0" destOrd="0" presId="urn:microsoft.com/office/officeart/2005/8/layout/arrow5"/>
    <dgm:cxn modelId="{66BC0932-BFAA-4F3A-A51E-5942DF773AAB}" type="presParOf" srcId="{D98AF6C6-95AC-4886-B16B-767CF8569CFD}" destId="{D1A41D20-1148-4415-B104-6838F76D5FE9}" srcOrd="1" destOrd="0" presId="urn:microsoft.com/office/officeart/2005/8/layout/arrow5"/>
    <dgm:cxn modelId="{D70C0EF3-37E4-4902-BD5B-3C5F5F6232FB}" type="presParOf" srcId="{D98AF6C6-95AC-4886-B16B-767CF8569CFD}" destId="{34BD3292-2952-4B5E-94F4-8DA7D635F5AF}" srcOrd="2" destOrd="0" presId="urn:microsoft.com/office/officeart/2005/8/layout/arrow5"/>
    <dgm:cxn modelId="{F82CD7D7-8B04-4B21-8EA4-69C4C70BC208}" type="presParOf" srcId="{D98AF6C6-95AC-4886-B16B-767CF8569CFD}" destId="{378724B7-6714-4529-B9F2-CF55FA871BA4}" srcOrd="3"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0D6AE8-ADBD-41E0-8115-9DF9E622BDD0}" type="doc">
      <dgm:prSet loTypeId="urn:microsoft.com/office/officeart/2016/7/layout/VerticalSolidActionList" loCatId="List" qsTypeId="urn:microsoft.com/office/officeart/2005/8/quickstyle/simple1" qsCatId="simple" csTypeId="urn:microsoft.com/office/officeart/2005/8/colors/colorful2" csCatId="colorful"/>
      <dgm:spPr/>
      <dgm:t>
        <a:bodyPr/>
        <a:lstStyle/>
        <a:p>
          <a:endParaRPr lang="en-US"/>
        </a:p>
      </dgm:t>
    </dgm:pt>
    <dgm:pt modelId="{90036F65-0991-459C-BFF0-27D679340F36}">
      <dgm:prSet/>
      <dgm:spPr/>
      <dgm:t>
        <a:bodyPr/>
        <a:lstStyle/>
        <a:p>
          <a:r>
            <a:rPr lang="en-US"/>
            <a:t>Be</a:t>
          </a:r>
        </a:p>
      </dgm:t>
    </dgm:pt>
    <dgm:pt modelId="{641549D9-E5C4-4D91-887F-5F53972D2EFC}" type="parTrans" cxnId="{C2466C68-03A5-4259-8285-6A32280F2333}">
      <dgm:prSet/>
      <dgm:spPr/>
      <dgm:t>
        <a:bodyPr/>
        <a:lstStyle/>
        <a:p>
          <a:endParaRPr lang="en-US"/>
        </a:p>
      </dgm:t>
    </dgm:pt>
    <dgm:pt modelId="{3363C7EA-1135-470D-87AB-D3ACECE47EEC}" type="sibTrans" cxnId="{C2466C68-03A5-4259-8285-6A32280F2333}">
      <dgm:prSet/>
      <dgm:spPr/>
      <dgm:t>
        <a:bodyPr/>
        <a:lstStyle/>
        <a:p>
          <a:endParaRPr lang="en-US"/>
        </a:p>
      </dgm:t>
    </dgm:pt>
    <dgm:pt modelId="{8778E596-B283-454E-8ED8-51168A3AE918}">
      <dgm:prSet/>
      <dgm:spPr/>
      <dgm:t>
        <a:bodyPr/>
        <a:lstStyle/>
        <a:p>
          <a:r>
            <a:rPr lang="en-US"/>
            <a:t>You will be able to:</a:t>
          </a:r>
        </a:p>
      </dgm:t>
    </dgm:pt>
    <dgm:pt modelId="{9F353E33-C67B-4AD6-9AFE-BB6D4B3B40E2}" type="parTrans" cxnId="{7F32DE6B-E6EC-4F64-97F4-D75556740FF4}">
      <dgm:prSet/>
      <dgm:spPr/>
      <dgm:t>
        <a:bodyPr/>
        <a:lstStyle/>
        <a:p>
          <a:endParaRPr lang="en-US"/>
        </a:p>
      </dgm:t>
    </dgm:pt>
    <dgm:pt modelId="{959C5C29-0755-4D3C-9FC1-449C60B2FBED}" type="sibTrans" cxnId="{7F32DE6B-E6EC-4F64-97F4-D75556740FF4}">
      <dgm:prSet/>
      <dgm:spPr/>
      <dgm:t>
        <a:bodyPr/>
        <a:lstStyle/>
        <a:p>
          <a:endParaRPr lang="en-US"/>
        </a:p>
      </dgm:t>
    </dgm:pt>
    <dgm:pt modelId="{4CFFF73E-BAE4-43D8-9F6D-359644AF30C7}">
      <dgm:prSet/>
      <dgm:spPr/>
      <dgm:t>
        <a:bodyPr/>
        <a:lstStyle/>
        <a:p>
          <a:r>
            <a:rPr lang="en-US"/>
            <a:t>Explain</a:t>
          </a:r>
        </a:p>
      </dgm:t>
    </dgm:pt>
    <dgm:pt modelId="{463CE489-8A22-4790-93C7-B8E9251AB339}" type="parTrans" cxnId="{9B417D31-3E6C-4231-A001-222B6D521032}">
      <dgm:prSet/>
      <dgm:spPr/>
      <dgm:t>
        <a:bodyPr/>
        <a:lstStyle/>
        <a:p>
          <a:endParaRPr lang="en-US"/>
        </a:p>
      </dgm:t>
    </dgm:pt>
    <dgm:pt modelId="{3882A708-C66B-47DD-BD48-F74D1A59026F}" type="sibTrans" cxnId="{9B417D31-3E6C-4231-A001-222B6D521032}">
      <dgm:prSet/>
      <dgm:spPr/>
      <dgm:t>
        <a:bodyPr/>
        <a:lstStyle/>
        <a:p>
          <a:endParaRPr lang="en-US"/>
        </a:p>
      </dgm:t>
    </dgm:pt>
    <dgm:pt modelId="{C091AAB6-D42B-41BA-8E46-3BF09AB550C1}">
      <dgm:prSet/>
      <dgm:spPr/>
      <dgm:t>
        <a:bodyPr/>
        <a:lstStyle/>
        <a:p>
          <a:r>
            <a:rPr lang="en-US"/>
            <a:t>Explain why some people are declared saints</a:t>
          </a:r>
        </a:p>
      </dgm:t>
    </dgm:pt>
    <dgm:pt modelId="{C53BEDF5-985D-486A-995A-C9FCF62969E5}" type="parTrans" cxnId="{9F609EFB-58D8-4EA4-A77E-A2059D9016D7}">
      <dgm:prSet/>
      <dgm:spPr/>
      <dgm:t>
        <a:bodyPr/>
        <a:lstStyle/>
        <a:p>
          <a:endParaRPr lang="en-US"/>
        </a:p>
      </dgm:t>
    </dgm:pt>
    <dgm:pt modelId="{A2D2CFDF-1858-4490-B42A-05EDF79E909B}" type="sibTrans" cxnId="{9F609EFB-58D8-4EA4-A77E-A2059D9016D7}">
      <dgm:prSet/>
      <dgm:spPr/>
      <dgm:t>
        <a:bodyPr/>
        <a:lstStyle/>
        <a:p>
          <a:endParaRPr lang="en-US"/>
        </a:p>
      </dgm:t>
    </dgm:pt>
    <dgm:pt modelId="{890A4F52-1F3B-4966-9DD2-65FC66BB5755}">
      <dgm:prSet/>
      <dgm:spPr/>
      <dgm:t>
        <a:bodyPr/>
        <a:lstStyle/>
        <a:p>
          <a:r>
            <a:rPr lang="en-US"/>
            <a:t>Present</a:t>
          </a:r>
        </a:p>
      </dgm:t>
    </dgm:pt>
    <dgm:pt modelId="{2D068F24-8B6E-43EF-8104-848CA24C38B1}" type="parTrans" cxnId="{056B96E3-80D2-401A-8FB7-4B121FB83909}">
      <dgm:prSet/>
      <dgm:spPr/>
      <dgm:t>
        <a:bodyPr/>
        <a:lstStyle/>
        <a:p>
          <a:endParaRPr lang="en-US"/>
        </a:p>
      </dgm:t>
    </dgm:pt>
    <dgm:pt modelId="{ECBF7B71-BA34-43C6-B5BC-5208E9887C84}" type="sibTrans" cxnId="{056B96E3-80D2-401A-8FB7-4B121FB83909}">
      <dgm:prSet/>
      <dgm:spPr/>
      <dgm:t>
        <a:bodyPr/>
        <a:lstStyle/>
        <a:p>
          <a:endParaRPr lang="en-US"/>
        </a:p>
      </dgm:t>
    </dgm:pt>
    <dgm:pt modelId="{7CCCA8F0-06A7-4E27-8E56-CC7FC5182BAD}">
      <dgm:prSet/>
      <dgm:spPr/>
      <dgm:t>
        <a:bodyPr/>
        <a:lstStyle/>
        <a:p>
          <a:r>
            <a:rPr lang="en-US"/>
            <a:t>Present the story of the life of one saint</a:t>
          </a:r>
        </a:p>
      </dgm:t>
    </dgm:pt>
    <dgm:pt modelId="{2033F8AF-22EE-467A-89DE-841503C36E54}" type="parTrans" cxnId="{B7C09260-6C2C-4654-A4FE-ABD182A67361}">
      <dgm:prSet/>
      <dgm:spPr/>
      <dgm:t>
        <a:bodyPr/>
        <a:lstStyle/>
        <a:p>
          <a:endParaRPr lang="en-US"/>
        </a:p>
      </dgm:t>
    </dgm:pt>
    <dgm:pt modelId="{DF862484-BA51-413B-9A97-7B8A00046523}" type="sibTrans" cxnId="{B7C09260-6C2C-4654-A4FE-ABD182A67361}">
      <dgm:prSet/>
      <dgm:spPr/>
      <dgm:t>
        <a:bodyPr/>
        <a:lstStyle/>
        <a:p>
          <a:endParaRPr lang="en-US"/>
        </a:p>
      </dgm:t>
    </dgm:pt>
    <dgm:pt modelId="{B09BD3BC-E4C5-4244-81A0-ED3DEC0C79CA}">
      <dgm:prSet/>
      <dgm:spPr/>
      <dgm:t>
        <a:bodyPr/>
        <a:lstStyle/>
        <a:p>
          <a:r>
            <a:rPr lang="en-US"/>
            <a:t>Describe</a:t>
          </a:r>
        </a:p>
      </dgm:t>
    </dgm:pt>
    <dgm:pt modelId="{07A20094-9A2B-42B2-A0BB-1F42B98395F8}" type="parTrans" cxnId="{DAB9AB18-0A5A-4487-898A-0D90394C0D76}">
      <dgm:prSet/>
      <dgm:spPr/>
      <dgm:t>
        <a:bodyPr/>
        <a:lstStyle/>
        <a:p>
          <a:endParaRPr lang="en-US"/>
        </a:p>
      </dgm:t>
    </dgm:pt>
    <dgm:pt modelId="{F464C984-3E42-4820-9E9B-7C6F2D74DEF0}" type="sibTrans" cxnId="{DAB9AB18-0A5A-4487-898A-0D90394C0D76}">
      <dgm:prSet/>
      <dgm:spPr/>
      <dgm:t>
        <a:bodyPr/>
        <a:lstStyle/>
        <a:p>
          <a:endParaRPr lang="en-US"/>
        </a:p>
      </dgm:t>
    </dgm:pt>
    <dgm:pt modelId="{93209AF8-2358-49CD-8F21-126F1A8A5685}">
      <dgm:prSet/>
      <dgm:spPr/>
      <dgm:t>
        <a:bodyPr/>
        <a:lstStyle/>
        <a:p>
          <a:r>
            <a:rPr lang="en-US"/>
            <a:t>Describe how a saint has had a positive impact on the lives of people because of their commitment to living out their beliefs</a:t>
          </a:r>
        </a:p>
      </dgm:t>
    </dgm:pt>
    <dgm:pt modelId="{5D799519-9017-4698-BC9B-6F68991F0648}" type="parTrans" cxnId="{52DD53BF-DDDF-456A-BCE8-E368452877B6}">
      <dgm:prSet/>
      <dgm:spPr/>
      <dgm:t>
        <a:bodyPr/>
        <a:lstStyle/>
        <a:p>
          <a:endParaRPr lang="en-US"/>
        </a:p>
      </dgm:t>
    </dgm:pt>
    <dgm:pt modelId="{4AD12EA7-D404-4340-98A5-D2B8CD06365A}" type="sibTrans" cxnId="{52DD53BF-DDDF-456A-BCE8-E368452877B6}">
      <dgm:prSet/>
      <dgm:spPr/>
      <dgm:t>
        <a:bodyPr/>
        <a:lstStyle/>
        <a:p>
          <a:endParaRPr lang="en-US"/>
        </a:p>
      </dgm:t>
    </dgm:pt>
    <dgm:pt modelId="{BCFC8507-3A4A-4265-B5B0-777BA5DA4FA7}" type="pres">
      <dgm:prSet presAssocID="{6D0D6AE8-ADBD-41E0-8115-9DF9E622BDD0}" presName="Name0" presStyleCnt="0">
        <dgm:presLayoutVars>
          <dgm:dir/>
          <dgm:animLvl val="lvl"/>
          <dgm:resizeHandles val="exact"/>
        </dgm:presLayoutVars>
      </dgm:prSet>
      <dgm:spPr/>
    </dgm:pt>
    <dgm:pt modelId="{232C0993-2617-4082-B3FD-5EB008210E6E}" type="pres">
      <dgm:prSet presAssocID="{90036F65-0991-459C-BFF0-27D679340F36}" presName="linNode" presStyleCnt="0"/>
      <dgm:spPr/>
    </dgm:pt>
    <dgm:pt modelId="{6251B6B8-BB38-4080-9FBF-97DE25B8BD91}" type="pres">
      <dgm:prSet presAssocID="{90036F65-0991-459C-BFF0-27D679340F36}" presName="parentText" presStyleLbl="alignNode1" presStyleIdx="0" presStyleCnt="4">
        <dgm:presLayoutVars>
          <dgm:chMax val="1"/>
          <dgm:bulletEnabled/>
        </dgm:presLayoutVars>
      </dgm:prSet>
      <dgm:spPr/>
    </dgm:pt>
    <dgm:pt modelId="{CB4562D6-D7E7-4011-8713-5DE46C33FB97}" type="pres">
      <dgm:prSet presAssocID="{90036F65-0991-459C-BFF0-27D679340F36}" presName="descendantText" presStyleLbl="alignAccFollowNode1" presStyleIdx="0" presStyleCnt="4">
        <dgm:presLayoutVars>
          <dgm:bulletEnabled/>
        </dgm:presLayoutVars>
      </dgm:prSet>
      <dgm:spPr/>
    </dgm:pt>
    <dgm:pt modelId="{5B6F4DF3-CC64-4E77-B9E6-D21532C70DD2}" type="pres">
      <dgm:prSet presAssocID="{3363C7EA-1135-470D-87AB-D3ACECE47EEC}" presName="sp" presStyleCnt="0"/>
      <dgm:spPr/>
    </dgm:pt>
    <dgm:pt modelId="{55519357-B173-438A-A85D-41CE098E72B0}" type="pres">
      <dgm:prSet presAssocID="{4CFFF73E-BAE4-43D8-9F6D-359644AF30C7}" presName="linNode" presStyleCnt="0"/>
      <dgm:spPr/>
    </dgm:pt>
    <dgm:pt modelId="{2427C378-12DC-427C-9C9B-68DB787182AE}" type="pres">
      <dgm:prSet presAssocID="{4CFFF73E-BAE4-43D8-9F6D-359644AF30C7}" presName="parentText" presStyleLbl="alignNode1" presStyleIdx="1" presStyleCnt="4">
        <dgm:presLayoutVars>
          <dgm:chMax val="1"/>
          <dgm:bulletEnabled/>
        </dgm:presLayoutVars>
      </dgm:prSet>
      <dgm:spPr/>
    </dgm:pt>
    <dgm:pt modelId="{0AA53CAA-87EA-4C0A-BEE9-8390548C2D01}" type="pres">
      <dgm:prSet presAssocID="{4CFFF73E-BAE4-43D8-9F6D-359644AF30C7}" presName="descendantText" presStyleLbl="alignAccFollowNode1" presStyleIdx="1" presStyleCnt="4">
        <dgm:presLayoutVars>
          <dgm:bulletEnabled/>
        </dgm:presLayoutVars>
      </dgm:prSet>
      <dgm:spPr/>
    </dgm:pt>
    <dgm:pt modelId="{C07FD6AB-547C-4C77-A4A3-F3235C47B4DC}" type="pres">
      <dgm:prSet presAssocID="{3882A708-C66B-47DD-BD48-F74D1A59026F}" presName="sp" presStyleCnt="0"/>
      <dgm:spPr/>
    </dgm:pt>
    <dgm:pt modelId="{8123A474-29B5-45EA-A782-BD2BB9C9E01A}" type="pres">
      <dgm:prSet presAssocID="{890A4F52-1F3B-4966-9DD2-65FC66BB5755}" presName="linNode" presStyleCnt="0"/>
      <dgm:spPr/>
    </dgm:pt>
    <dgm:pt modelId="{96C30023-F5F2-4F0F-AF2B-E90781BC6796}" type="pres">
      <dgm:prSet presAssocID="{890A4F52-1F3B-4966-9DD2-65FC66BB5755}" presName="parentText" presStyleLbl="alignNode1" presStyleIdx="2" presStyleCnt="4">
        <dgm:presLayoutVars>
          <dgm:chMax val="1"/>
          <dgm:bulletEnabled/>
        </dgm:presLayoutVars>
      </dgm:prSet>
      <dgm:spPr/>
    </dgm:pt>
    <dgm:pt modelId="{9B27C8E8-9136-4143-A0E6-8BA87EA188D0}" type="pres">
      <dgm:prSet presAssocID="{890A4F52-1F3B-4966-9DD2-65FC66BB5755}" presName="descendantText" presStyleLbl="alignAccFollowNode1" presStyleIdx="2" presStyleCnt="4">
        <dgm:presLayoutVars>
          <dgm:bulletEnabled/>
        </dgm:presLayoutVars>
      </dgm:prSet>
      <dgm:spPr/>
    </dgm:pt>
    <dgm:pt modelId="{1495650D-E19E-4D3A-81BF-9E3DE1388B25}" type="pres">
      <dgm:prSet presAssocID="{ECBF7B71-BA34-43C6-B5BC-5208E9887C84}" presName="sp" presStyleCnt="0"/>
      <dgm:spPr/>
    </dgm:pt>
    <dgm:pt modelId="{4A9B2168-B65C-4A88-AF71-FD5033C9C782}" type="pres">
      <dgm:prSet presAssocID="{B09BD3BC-E4C5-4244-81A0-ED3DEC0C79CA}" presName="linNode" presStyleCnt="0"/>
      <dgm:spPr/>
    </dgm:pt>
    <dgm:pt modelId="{5EA64525-EE52-46DC-8073-7466592A456E}" type="pres">
      <dgm:prSet presAssocID="{B09BD3BC-E4C5-4244-81A0-ED3DEC0C79CA}" presName="parentText" presStyleLbl="alignNode1" presStyleIdx="3" presStyleCnt="4">
        <dgm:presLayoutVars>
          <dgm:chMax val="1"/>
          <dgm:bulletEnabled/>
        </dgm:presLayoutVars>
      </dgm:prSet>
      <dgm:spPr/>
    </dgm:pt>
    <dgm:pt modelId="{0856B5FE-1A9D-4119-9765-9642CF8F7817}" type="pres">
      <dgm:prSet presAssocID="{B09BD3BC-E4C5-4244-81A0-ED3DEC0C79CA}" presName="descendantText" presStyleLbl="alignAccFollowNode1" presStyleIdx="3" presStyleCnt="4">
        <dgm:presLayoutVars>
          <dgm:bulletEnabled/>
        </dgm:presLayoutVars>
      </dgm:prSet>
      <dgm:spPr/>
    </dgm:pt>
  </dgm:ptLst>
  <dgm:cxnLst>
    <dgm:cxn modelId="{DAB9AB18-0A5A-4487-898A-0D90394C0D76}" srcId="{6D0D6AE8-ADBD-41E0-8115-9DF9E622BDD0}" destId="{B09BD3BC-E4C5-4244-81A0-ED3DEC0C79CA}" srcOrd="3" destOrd="0" parTransId="{07A20094-9A2B-42B2-A0BB-1F42B98395F8}" sibTransId="{F464C984-3E42-4820-9E9B-7C6F2D74DEF0}"/>
    <dgm:cxn modelId="{E5BF4C1F-6BF4-4FB3-8358-93891E95F0A5}" type="presOf" srcId="{B09BD3BC-E4C5-4244-81A0-ED3DEC0C79CA}" destId="{5EA64525-EE52-46DC-8073-7466592A456E}" srcOrd="0" destOrd="0" presId="urn:microsoft.com/office/officeart/2016/7/layout/VerticalSolidActionList"/>
    <dgm:cxn modelId="{9B417D31-3E6C-4231-A001-222B6D521032}" srcId="{6D0D6AE8-ADBD-41E0-8115-9DF9E622BDD0}" destId="{4CFFF73E-BAE4-43D8-9F6D-359644AF30C7}" srcOrd="1" destOrd="0" parTransId="{463CE489-8A22-4790-93C7-B8E9251AB339}" sibTransId="{3882A708-C66B-47DD-BD48-F74D1A59026F}"/>
    <dgm:cxn modelId="{B7C09260-6C2C-4654-A4FE-ABD182A67361}" srcId="{890A4F52-1F3B-4966-9DD2-65FC66BB5755}" destId="{7CCCA8F0-06A7-4E27-8E56-CC7FC5182BAD}" srcOrd="0" destOrd="0" parTransId="{2033F8AF-22EE-467A-89DE-841503C36E54}" sibTransId="{DF862484-BA51-413B-9A97-7B8A00046523}"/>
    <dgm:cxn modelId="{C2466C68-03A5-4259-8285-6A32280F2333}" srcId="{6D0D6AE8-ADBD-41E0-8115-9DF9E622BDD0}" destId="{90036F65-0991-459C-BFF0-27D679340F36}" srcOrd="0" destOrd="0" parTransId="{641549D9-E5C4-4D91-887F-5F53972D2EFC}" sibTransId="{3363C7EA-1135-470D-87AB-D3ACECE47EEC}"/>
    <dgm:cxn modelId="{A130BB6A-AB07-4C1E-A209-41D0F06095B8}" type="presOf" srcId="{90036F65-0991-459C-BFF0-27D679340F36}" destId="{6251B6B8-BB38-4080-9FBF-97DE25B8BD91}" srcOrd="0" destOrd="0" presId="urn:microsoft.com/office/officeart/2016/7/layout/VerticalSolidActionList"/>
    <dgm:cxn modelId="{7F32DE6B-E6EC-4F64-97F4-D75556740FF4}" srcId="{90036F65-0991-459C-BFF0-27D679340F36}" destId="{8778E596-B283-454E-8ED8-51168A3AE918}" srcOrd="0" destOrd="0" parTransId="{9F353E33-C67B-4AD6-9AFE-BB6D4B3B40E2}" sibTransId="{959C5C29-0755-4D3C-9FC1-449C60B2FBED}"/>
    <dgm:cxn modelId="{19E6337F-C96E-4714-82CA-280F5578DBDF}" type="presOf" srcId="{890A4F52-1F3B-4966-9DD2-65FC66BB5755}" destId="{96C30023-F5F2-4F0F-AF2B-E90781BC6796}" srcOrd="0" destOrd="0" presId="urn:microsoft.com/office/officeart/2016/7/layout/VerticalSolidActionList"/>
    <dgm:cxn modelId="{0A803C9C-42E5-4E55-9998-867774735D9D}" type="presOf" srcId="{93209AF8-2358-49CD-8F21-126F1A8A5685}" destId="{0856B5FE-1A9D-4119-9765-9642CF8F7817}" srcOrd="0" destOrd="0" presId="urn:microsoft.com/office/officeart/2016/7/layout/VerticalSolidActionList"/>
    <dgm:cxn modelId="{BC74D4A4-B59F-4376-A566-66A8475D207E}" type="presOf" srcId="{8778E596-B283-454E-8ED8-51168A3AE918}" destId="{CB4562D6-D7E7-4011-8713-5DE46C33FB97}" srcOrd="0" destOrd="0" presId="urn:microsoft.com/office/officeart/2016/7/layout/VerticalSolidActionList"/>
    <dgm:cxn modelId="{C1F415A8-E006-4EE7-8D45-98C2BCB25C5A}" type="presOf" srcId="{6D0D6AE8-ADBD-41E0-8115-9DF9E622BDD0}" destId="{BCFC8507-3A4A-4265-B5B0-777BA5DA4FA7}" srcOrd="0" destOrd="0" presId="urn:microsoft.com/office/officeart/2016/7/layout/VerticalSolidActionList"/>
    <dgm:cxn modelId="{52DD53BF-DDDF-456A-BCE8-E368452877B6}" srcId="{B09BD3BC-E4C5-4244-81A0-ED3DEC0C79CA}" destId="{93209AF8-2358-49CD-8F21-126F1A8A5685}" srcOrd="0" destOrd="0" parTransId="{5D799519-9017-4698-BC9B-6F68991F0648}" sibTransId="{4AD12EA7-D404-4340-98A5-D2B8CD06365A}"/>
    <dgm:cxn modelId="{5D4AEFDF-400B-4D1E-9D4E-EB763FB43DE6}" type="presOf" srcId="{7CCCA8F0-06A7-4E27-8E56-CC7FC5182BAD}" destId="{9B27C8E8-9136-4143-A0E6-8BA87EA188D0}" srcOrd="0" destOrd="0" presId="urn:microsoft.com/office/officeart/2016/7/layout/VerticalSolidActionList"/>
    <dgm:cxn modelId="{056B96E3-80D2-401A-8FB7-4B121FB83909}" srcId="{6D0D6AE8-ADBD-41E0-8115-9DF9E622BDD0}" destId="{890A4F52-1F3B-4966-9DD2-65FC66BB5755}" srcOrd="2" destOrd="0" parTransId="{2D068F24-8B6E-43EF-8104-848CA24C38B1}" sibTransId="{ECBF7B71-BA34-43C6-B5BC-5208E9887C84}"/>
    <dgm:cxn modelId="{9D71C0ED-41B9-48EF-91D8-7B24BDAAFB86}" type="presOf" srcId="{4CFFF73E-BAE4-43D8-9F6D-359644AF30C7}" destId="{2427C378-12DC-427C-9C9B-68DB787182AE}" srcOrd="0" destOrd="0" presId="urn:microsoft.com/office/officeart/2016/7/layout/VerticalSolidActionList"/>
    <dgm:cxn modelId="{777F1EF1-6508-4CCC-9512-E02A5E7131A3}" type="presOf" srcId="{C091AAB6-D42B-41BA-8E46-3BF09AB550C1}" destId="{0AA53CAA-87EA-4C0A-BEE9-8390548C2D01}" srcOrd="0" destOrd="0" presId="urn:microsoft.com/office/officeart/2016/7/layout/VerticalSolidActionList"/>
    <dgm:cxn modelId="{9F609EFB-58D8-4EA4-A77E-A2059D9016D7}" srcId="{4CFFF73E-BAE4-43D8-9F6D-359644AF30C7}" destId="{C091AAB6-D42B-41BA-8E46-3BF09AB550C1}" srcOrd="0" destOrd="0" parTransId="{C53BEDF5-985D-486A-995A-C9FCF62969E5}" sibTransId="{A2D2CFDF-1858-4490-B42A-05EDF79E909B}"/>
    <dgm:cxn modelId="{2B8A6B7E-B11D-469D-A0AF-CB8457AD3378}" type="presParOf" srcId="{BCFC8507-3A4A-4265-B5B0-777BA5DA4FA7}" destId="{232C0993-2617-4082-B3FD-5EB008210E6E}" srcOrd="0" destOrd="0" presId="urn:microsoft.com/office/officeart/2016/7/layout/VerticalSolidActionList"/>
    <dgm:cxn modelId="{27C94E6F-C26F-4673-B279-3C73AAA14DA8}" type="presParOf" srcId="{232C0993-2617-4082-B3FD-5EB008210E6E}" destId="{6251B6B8-BB38-4080-9FBF-97DE25B8BD91}" srcOrd="0" destOrd="0" presId="urn:microsoft.com/office/officeart/2016/7/layout/VerticalSolidActionList"/>
    <dgm:cxn modelId="{1C941915-21C0-4B65-91A3-6CA5088C5F20}" type="presParOf" srcId="{232C0993-2617-4082-B3FD-5EB008210E6E}" destId="{CB4562D6-D7E7-4011-8713-5DE46C33FB97}" srcOrd="1" destOrd="0" presId="urn:microsoft.com/office/officeart/2016/7/layout/VerticalSolidActionList"/>
    <dgm:cxn modelId="{D2BE1280-F1A5-4181-9AE1-AAD9D9A68D6A}" type="presParOf" srcId="{BCFC8507-3A4A-4265-B5B0-777BA5DA4FA7}" destId="{5B6F4DF3-CC64-4E77-B9E6-D21532C70DD2}" srcOrd="1" destOrd="0" presId="urn:microsoft.com/office/officeart/2016/7/layout/VerticalSolidActionList"/>
    <dgm:cxn modelId="{AFF44B50-5052-4C61-AAF6-C34CEA6DCFA1}" type="presParOf" srcId="{BCFC8507-3A4A-4265-B5B0-777BA5DA4FA7}" destId="{55519357-B173-438A-A85D-41CE098E72B0}" srcOrd="2" destOrd="0" presId="urn:microsoft.com/office/officeart/2016/7/layout/VerticalSolidActionList"/>
    <dgm:cxn modelId="{AD2EBC23-7420-4124-A3EF-CF56C82FE90F}" type="presParOf" srcId="{55519357-B173-438A-A85D-41CE098E72B0}" destId="{2427C378-12DC-427C-9C9B-68DB787182AE}" srcOrd="0" destOrd="0" presId="urn:microsoft.com/office/officeart/2016/7/layout/VerticalSolidActionList"/>
    <dgm:cxn modelId="{A5E9C531-6F94-4BEA-9504-38897214AD84}" type="presParOf" srcId="{55519357-B173-438A-A85D-41CE098E72B0}" destId="{0AA53CAA-87EA-4C0A-BEE9-8390548C2D01}" srcOrd="1" destOrd="0" presId="urn:microsoft.com/office/officeart/2016/7/layout/VerticalSolidActionList"/>
    <dgm:cxn modelId="{1FF8FD63-FF7A-465B-8755-1EB67B3B1C6A}" type="presParOf" srcId="{BCFC8507-3A4A-4265-B5B0-777BA5DA4FA7}" destId="{C07FD6AB-547C-4C77-A4A3-F3235C47B4DC}" srcOrd="3" destOrd="0" presId="urn:microsoft.com/office/officeart/2016/7/layout/VerticalSolidActionList"/>
    <dgm:cxn modelId="{957E08CA-7ACE-4C23-8CAC-F6419B2D52E7}" type="presParOf" srcId="{BCFC8507-3A4A-4265-B5B0-777BA5DA4FA7}" destId="{8123A474-29B5-45EA-A782-BD2BB9C9E01A}" srcOrd="4" destOrd="0" presId="urn:microsoft.com/office/officeart/2016/7/layout/VerticalSolidActionList"/>
    <dgm:cxn modelId="{F242E7E7-ACF4-46B5-8C1C-2019215B0E8A}" type="presParOf" srcId="{8123A474-29B5-45EA-A782-BD2BB9C9E01A}" destId="{96C30023-F5F2-4F0F-AF2B-E90781BC6796}" srcOrd="0" destOrd="0" presId="urn:microsoft.com/office/officeart/2016/7/layout/VerticalSolidActionList"/>
    <dgm:cxn modelId="{779E8FA3-4113-49A2-9EA4-137DD5C47F18}" type="presParOf" srcId="{8123A474-29B5-45EA-A782-BD2BB9C9E01A}" destId="{9B27C8E8-9136-4143-A0E6-8BA87EA188D0}" srcOrd="1" destOrd="0" presId="urn:microsoft.com/office/officeart/2016/7/layout/VerticalSolidActionList"/>
    <dgm:cxn modelId="{BE25F5D5-34C0-409A-A989-C1D35DF796FD}" type="presParOf" srcId="{BCFC8507-3A4A-4265-B5B0-777BA5DA4FA7}" destId="{1495650D-E19E-4D3A-81BF-9E3DE1388B25}" srcOrd="5" destOrd="0" presId="urn:microsoft.com/office/officeart/2016/7/layout/VerticalSolidActionList"/>
    <dgm:cxn modelId="{0007CFC0-509E-4E44-BC51-6562EECA7CDD}" type="presParOf" srcId="{BCFC8507-3A4A-4265-B5B0-777BA5DA4FA7}" destId="{4A9B2168-B65C-4A88-AF71-FD5033C9C782}" srcOrd="6" destOrd="0" presId="urn:microsoft.com/office/officeart/2016/7/layout/VerticalSolidActionList"/>
    <dgm:cxn modelId="{107CDB72-47F1-4514-8B31-E86032B86FC7}" type="presParOf" srcId="{4A9B2168-B65C-4A88-AF71-FD5033C9C782}" destId="{5EA64525-EE52-46DC-8073-7466592A456E}" srcOrd="0" destOrd="0" presId="urn:microsoft.com/office/officeart/2016/7/layout/VerticalSolidActionList"/>
    <dgm:cxn modelId="{FCD22A76-748F-45F9-BE58-FFD921C368BF}" type="presParOf" srcId="{4A9B2168-B65C-4A88-AF71-FD5033C9C782}" destId="{0856B5FE-1A9D-4119-9765-9642CF8F7817}"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019C37-13CF-4400-B161-38E285C80ACA}"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D721FA2F-4058-4231-85DD-74DC2EAE6AAE}">
      <dgm:prSet/>
      <dgm:spPr/>
      <dgm:t>
        <a:bodyPr/>
        <a:lstStyle/>
        <a:p>
          <a:r>
            <a:rPr lang="en-US"/>
            <a:t>Saint </a:t>
          </a:r>
        </a:p>
      </dgm:t>
    </dgm:pt>
    <dgm:pt modelId="{A0263B66-70F5-4B5D-8F6D-8F4F4048111E}" type="parTrans" cxnId="{E507C6A5-D1AA-4355-8039-9CBF25315DED}">
      <dgm:prSet/>
      <dgm:spPr/>
      <dgm:t>
        <a:bodyPr/>
        <a:lstStyle/>
        <a:p>
          <a:endParaRPr lang="en-US"/>
        </a:p>
      </dgm:t>
    </dgm:pt>
    <dgm:pt modelId="{2D95E763-1A84-4D6F-A821-2405EF900ECE}" type="sibTrans" cxnId="{E507C6A5-D1AA-4355-8039-9CBF25315DED}">
      <dgm:prSet/>
      <dgm:spPr/>
      <dgm:t>
        <a:bodyPr/>
        <a:lstStyle/>
        <a:p>
          <a:endParaRPr lang="en-US"/>
        </a:p>
      </dgm:t>
    </dgm:pt>
    <dgm:pt modelId="{D55513AE-1961-4023-AFDD-37CD0EA1182A}">
      <dgm:prSet/>
      <dgm:spPr/>
      <dgm:t>
        <a:bodyPr/>
        <a:lstStyle/>
        <a:p>
          <a:r>
            <a:rPr lang="en-US"/>
            <a:t>Canonisation</a:t>
          </a:r>
        </a:p>
      </dgm:t>
    </dgm:pt>
    <dgm:pt modelId="{562C912B-D019-40A2-9F46-4216EE602F54}" type="parTrans" cxnId="{B663032A-4704-4EE9-8DC9-0A532AE4643C}">
      <dgm:prSet/>
      <dgm:spPr/>
      <dgm:t>
        <a:bodyPr/>
        <a:lstStyle/>
        <a:p>
          <a:endParaRPr lang="en-US"/>
        </a:p>
      </dgm:t>
    </dgm:pt>
    <dgm:pt modelId="{7A3C705F-7B6F-45D3-BB93-B03D07318EEF}" type="sibTrans" cxnId="{B663032A-4704-4EE9-8DC9-0A532AE4643C}">
      <dgm:prSet/>
      <dgm:spPr/>
      <dgm:t>
        <a:bodyPr/>
        <a:lstStyle/>
        <a:p>
          <a:endParaRPr lang="en-US"/>
        </a:p>
      </dgm:t>
    </dgm:pt>
    <dgm:pt modelId="{108FD2C9-F371-40C1-AEE5-10B0E93E0303}">
      <dgm:prSet/>
      <dgm:spPr/>
      <dgm:t>
        <a:bodyPr/>
        <a:lstStyle/>
        <a:p>
          <a:r>
            <a:rPr lang="en-US"/>
            <a:t>Martyr</a:t>
          </a:r>
        </a:p>
      </dgm:t>
    </dgm:pt>
    <dgm:pt modelId="{D17F4587-3FE4-4ED8-A94B-CAC7F48B6C11}" type="parTrans" cxnId="{FD66517D-E9E6-4CD3-A103-B48586EEF7F1}">
      <dgm:prSet/>
      <dgm:spPr/>
      <dgm:t>
        <a:bodyPr/>
        <a:lstStyle/>
        <a:p>
          <a:endParaRPr lang="en-US"/>
        </a:p>
      </dgm:t>
    </dgm:pt>
    <dgm:pt modelId="{402ACFC9-599B-4864-8311-670DBC5D8556}" type="sibTrans" cxnId="{FD66517D-E9E6-4CD3-A103-B48586EEF7F1}">
      <dgm:prSet/>
      <dgm:spPr/>
      <dgm:t>
        <a:bodyPr/>
        <a:lstStyle/>
        <a:p>
          <a:endParaRPr lang="en-US"/>
        </a:p>
      </dgm:t>
    </dgm:pt>
    <dgm:pt modelId="{11A79A2C-132F-4938-9636-6CE286C97C1F}">
      <dgm:prSet/>
      <dgm:spPr/>
      <dgm:t>
        <a:bodyPr/>
        <a:lstStyle/>
        <a:p>
          <a:r>
            <a:rPr lang="en-US"/>
            <a:t>Missionaries</a:t>
          </a:r>
        </a:p>
      </dgm:t>
    </dgm:pt>
    <dgm:pt modelId="{5043C115-577B-4232-85DC-571F48D4561D}" type="parTrans" cxnId="{F991C6B2-019F-4B40-BD97-4966D368DDE4}">
      <dgm:prSet/>
      <dgm:spPr/>
      <dgm:t>
        <a:bodyPr/>
        <a:lstStyle/>
        <a:p>
          <a:endParaRPr lang="en-US"/>
        </a:p>
      </dgm:t>
    </dgm:pt>
    <dgm:pt modelId="{A27D116D-2FAB-4641-AE7C-81C8646F65EA}" type="sibTrans" cxnId="{F991C6B2-019F-4B40-BD97-4966D368DDE4}">
      <dgm:prSet/>
      <dgm:spPr/>
      <dgm:t>
        <a:bodyPr/>
        <a:lstStyle/>
        <a:p>
          <a:endParaRPr lang="en-US"/>
        </a:p>
      </dgm:t>
    </dgm:pt>
    <dgm:pt modelId="{97850994-38F6-4E1A-B2CB-7DDCCB325DB7}" type="pres">
      <dgm:prSet presAssocID="{D9019C37-13CF-4400-B161-38E285C80ACA}" presName="vert0" presStyleCnt="0">
        <dgm:presLayoutVars>
          <dgm:dir/>
          <dgm:animOne val="branch"/>
          <dgm:animLvl val="lvl"/>
        </dgm:presLayoutVars>
      </dgm:prSet>
      <dgm:spPr/>
    </dgm:pt>
    <dgm:pt modelId="{255EFDD0-FE65-4BA9-BC54-5E99DAF8A17F}" type="pres">
      <dgm:prSet presAssocID="{D721FA2F-4058-4231-85DD-74DC2EAE6AAE}" presName="thickLine" presStyleLbl="alignNode1" presStyleIdx="0" presStyleCnt="4"/>
      <dgm:spPr/>
    </dgm:pt>
    <dgm:pt modelId="{D981FC18-1897-480E-A3F1-96EC07D69CA8}" type="pres">
      <dgm:prSet presAssocID="{D721FA2F-4058-4231-85DD-74DC2EAE6AAE}" presName="horz1" presStyleCnt="0"/>
      <dgm:spPr/>
    </dgm:pt>
    <dgm:pt modelId="{5FFD9147-4F51-4820-AF81-1E9DC74A95DF}" type="pres">
      <dgm:prSet presAssocID="{D721FA2F-4058-4231-85DD-74DC2EAE6AAE}" presName="tx1" presStyleLbl="revTx" presStyleIdx="0" presStyleCnt="4"/>
      <dgm:spPr/>
    </dgm:pt>
    <dgm:pt modelId="{09AFA0CC-7B2C-49CE-ABD2-18C3C939AFC6}" type="pres">
      <dgm:prSet presAssocID="{D721FA2F-4058-4231-85DD-74DC2EAE6AAE}" presName="vert1" presStyleCnt="0"/>
      <dgm:spPr/>
    </dgm:pt>
    <dgm:pt modelId="{345A7E55-51FD-4547-9EE5-5B6FE6F9A261}" type="pres">
      <dgm:prSet presAssocID="{D55513AE-1961-4023-AFDD-37CD0EA1182A}" presName="thickLine" presStyleLbl="alignNode1" presStyleIdx="1" presStyleCnt="4"/>
      <dgm:spPr/>
    </dgm:pt>
    <dgm:pt modelId="{6098CE25-C5C1-4B80-B4EF-3824C4A67B8F}" type="pres">
      <dgm:prSet presAssocID="{D55513AE-1961-4023-AFDD-37CD0EA1182A}" presName="horz1" presStyleCnt="0"/>
      <dgm:spPr/>
    </dgm:pt>
    <dgm:pt modelId="{4510CF32-1B55-4703-B7CA-985C89EE07F8}" type="pres">
      <dgm:prSet presAssocID="{D55513AE-1961-4023-AFDD-37CD0EA1182A}" presName="tx1" presStyleLbl="revTx" presStyleIdx="1" presStyleCnt="4"/>
      <dgm:spPr/>
    </dgm:pt>
    <dgm:pt modelId="{50D581D0-2E5F-4EC6-BA52-13BD173C594F}" type="pres">
      <dgm:prSet presAssocID="{D55513AE-1961-4023-AFDD-37CD0EA1182A}" presName="vert1" presStyleCnt="0"/>
      <dgm:spPr/>
    </dgm:pt>
    <dgm:pt modelId="{BE0372EC-60F8-4E15-B772-70B85D3BADCC}" type="pres">
      <dgm:prSet presAssocID="{108FD2C9-F371-40C1-AEE5-10B0E93E0303}" presName="thickLine" presStyleLbl="alignNode1" presStyleIdx="2" presStyleCnt="4"/>
      <dgm:spPr/>
    </dgm:pt>
    <dgm:pt modelId="{6A3CDAF8-29E1-424B-AA4E-DE9F4FE7C005}" type="pres">
      <dgm:prSet presAssocID="{108FD2C9-F371-40C1-AEE5-10B0E93E0303}" presName="horz1" presStyleCnt="0"/>
      <dgm:spPr/>
    </dgm:pt>
    <dgm:pt modelId="{CA1326A4-2776-4153-B24B-8BD259F338B0}" type="pres">
      <dgm:prSet presAssocID="{108FD2C9-F371-40C1-AEE5-10B0E93E0303}" presName="tx1" presStyleLbl="revTx" presStyleIdx="2" presStyleCnt="4"/>
      <dgm:spPr/>
    </dgm:pt>
    <dgm:pt modelId="{273F50EF-CA27-4D6A-A25A-A37CE0B5F93E}" type="pres">
      <dgm:prSet presAssocID="{108FD2C9-F371-40C1-AEE5-10B0E93E0303}" presName="vert1" presStyleCnt="0"/>
      <dgm:spPr/>
    </dgm:pt>
    <dgm:pt modelId="{E8192576-1682-432B-93F3-DFA999692D3C}" type="pres">
      <dgm:prSet presAssocID="{11A79A2C-132F-4938-9636-6CE286C97C1F}" presName="thickLine" presStyleLbl="alignNode1" presStyleIdx="3" presStyleCnt="4"/>
      <dgm:spPr/>
    </dgm:pt>
    <dgm:pt modelId="{EA12AFCF-4832-49A7-A4E1-298429DF85CC}" type="pres">
      <dgm:prSet presAssocID="{11A79A2C-132F-4938-9636-6CE286C97C1F}" presName="horz1" presStyleCnt="0"/>
      <dgm:spPr/>
    </dgm:pt>
    <dgm:pt modelId="{C3950AD6-FA60-4CD6-A861-80F0EEBFDE94}" type="pres">
      <dgm:prSet presAssocID="{11A79A2C-132F-4938-9636-6CE286C97C1F}" presName="tx1" presStyleLbl="revTx" presStyleIdx="3" presStyleCnt="4"/>
      <dgm:spPr/>
    </dgm:pt>
    <dgm:pt modelId="{BD49F023-10C9-4F51-A76E-1D7C780CBEA6}" type="pres">
      <dgm:prSet presAssocID="{11A79A2C-132F-4938-9636-6CE286C97C1F}" presName="vert1" presStyleCnt="0"/>
      <dgm:spPr/>
    </dgm:pt>
  </dgm:ptLst>
  <dgm:cxnLst>
    <dgm:cxn modelId="{C5EF4408-7F9D-48D8-8B43-2AF13C1255D2}" type="presOf" srcId="{11A79A2C-132F-4938-9636-6CE286C97C1F}" destId="{C3950AD6-FA60-4CD6-A861-80F0EEBFDE94}" srcOrd="0" destOrd="0" presId="urn:microsoft.com/office/officeart/2008/layout/LinedList"/>
    <dgm:cxn modelId="{B663032A-4704-4EE9-8DC9-0A532AE4643C}" srcId="{D9019C37-13CF-4400-B161-38E285C80ACA}" destId="{D55513AE-1961-4023-AFDD-37CD0EA1182A}" srcOrd="1" destOrd="0" parTransId="{562C912B-D019-40A2-9F46-4216EE602F54}" sibTransId="{7A3C705F-7B6F-45D3-BB93-B03D07318EEF}"/>
    <dgm:cxn modelId="{91C1EB34-CD58-427C-BAB6-EA77C21C49B6}" type="presOf" srcId="{108FD2C9-F371-40C1-AEE5-10B0E93E0303}" destId="{CA1326A4-2776-4153-B24B-8BD259F338B0}" srcOrd="0" destOrd="0" presId="urn:microsoft.com/office/officeart/2008/layout/LinedList"/>
    <dgm:cxn modelId="{FD66517D-E9E6-4CD3-A103-B48586EEF7F1}" srcId="{D9019C37-13CF-4400-B161-38E285C80ACA}" destId="{108FD2C9-F371-40C1-AEE5-10B0E93E0303}" srcOrd="2" destOrd="0" parTransId="{D17F4587-3FE4-4ED8-A94B-CAC7F48B6C11}" sibTransId="{402ACFC9-599B-4864-8311-670DBC5D8556}"/>
    <dgm:cxn modelId="{92A73182-FB6F-4F1B-8CA5-958BE22B53EE}" type="presOf" srcId="{D721FA2F-4058-4231-85DD-74DC2EAE6AAE}" destId="{5FFD9147-4F51-4820-AF81-1E9DC74A95DF}" srcOrd="0" destOrd="0" presId="urn:microsoft.com/office/officeart/2008/layout/LinedList"/>
    <dgm:cxn modelId="{E507C6A5-D1AA-4355-8039-9CBF25315DED}" srcId="{D9019C37-13CF-4400-B161-38E285C80ACA}" destId="{D721FA2F-4058-4231-85DD-74DC2EAE6AAE}" srcOrd="0" destOrd="0" parTransId="{A0263B66-70F5-4B5D-8F6D-8F4F4048111E}" sibTransId="{2D95E763-1A84-4D6F-A821-2405EF900ECE}"/>
    <dgm:cxn modelId="{F991C6B2-019F-4B40-BD97-4966D368DDE4}" srcId="{D9019C37-13CF-4400-B161-38E285C80ACA}" destId="{11A79A2C-132F-4938-9636-6CE286C97C1F}" srcOrd="3" destOrd="0" parTransId="{5043C115-577B-4232-85DC-571F48D4561D}" sibTransId="{A27D116D-2FAB-4641-AE7C-81C8646F65EA}"/>
    <dgm:cxn modelId="{C54A1DDE-0CBE-4DC0-B4D5-38DDB511E7C1}" type="presOf" srcId="{D55513AE-1961-4023-AFDD-37CD0EA1182A}" destId="{4510CF32-1B55-4703-B7CA-985C89EE07F8}" srcOrd="0" destOrd="0" presId="urn:microsoft.com/office/officeart/2008/layout/LinedList"/>
    <dgm:cxn modelId="{DD2724F8-5458-42D0-8FE8-6A6449D03FC3}" type="presOf" srcId="{D9019C37-13CF-4400-B161-38E285C80ACA}" destId="{97850994-38F6-4E1A-B2CB-7DDCCB325DB7}" srcOrd="0" destOrd="0" presId="urn:microsoft.com/office/officeart/2008/layout/LinedList"/>
    <dgm:cxn modelId="{7F212F35-910D-49C5-B082-82895B48E775}" type="presParOf" srcId="{97850994-38F6-4E1A-B2CB-7DDCCB325DB7}" destId="{255EFDD0-FE65-4BA9-BC54-5E99DAF8A17F}" srcOrd="0" destOrd="0" presId="urn:microsoft.com/office/officeart/2008/layout/LinedList"/>
    <dgm:cxn modelId="{F9939824-F7F4-4C13-A2AC-FB45E397F186}" type="presParOf" srcId="{97850994-38F6-4E1A-B2CB-7DDCCB325DB7}" destId="{D981FC18-1897-480E-A3F1-96EC07D69CA8}" srcOrd="1" destOrd="0" presId="urn:microsoft.com/office/officeart/2008/layout/LinedList"/>
    <dgm:cxn modelId="{7B30F166-A859-4D0B-8C4F-D83ABE9BD706}" type="presParOf" srcId="{D981FC18-1897-480E-A3F1-96EC07D69CA8}" destId="{5FFD9147-4F51-4820-AF81-1E9DC74A95DF}" srcOrd="0" destOrd="0" presId="urn:microsoft.com/office/officeart/2008/layout/LinedList"/>
    <dgm:cxn modelId="{C7DC32EF-03CA-4D4F-A442-9FC63A959F27}" type="presParOf" srcId="{D981FC18-1897-480E-A3F1-96EC07D69CA8}" destId="{09AFA0CC-7B2C-49CE-ABD2-18C3C939AFC6}" srcOrd="1" destOrd="0" presId="urn:microsoft.com/office/officeart/2008/layout/LinedList"/>
    <dgm:cxn modelId="{574E3E38-79A5-433E-B779-C038E2C1389F}" type="presParOf" srcId="{97850994-38F6-4E1A-B2CB-7DDCCB325DB7}" destId="{345A7E55-51FD-4547-9EE5-5B6FE6F9A261}" srcOrd="2" destOrd="0" presId="urn:microsoft.com/office/officeart/2008/layout/LinedList"/>
    <dgm:cxn modelId="{23C17FD7-7B9F-4A80-862D-B133810744C3}" type="presParOf" srcId="{97850994-38F6-4E1A-B2CB-7DDCCB325DB7}" destId="{6098CE25-C5C1-4B80-B4EF-3824C4A67B8F}" srcOrd="3" destOrd="0" presId="urn:microsoft.com/office/officeart/2008/layout/LinedList"/>
    <dgm:cxn modelId="{2596A5F5-C96D-421F-B668-9309D759BE1C}" type="presParOf" srcId="{6098CE25-C5C1-4B80-B4EF-3824C4A67B8F}" destId="{4510CF32-1B55-4703-B7CA-985C89EE07F8}" srcOrd="0" destOrd="0" presId="urn:microsoft.com/office/officeart/2008/layout/LinedList"/>
    <dgm:cxn modelId="{9AFFD8E9-7CCA-4DE9-8FE3-5EB1BD11B4C1}" type="presParOf" srcId="{6098CE25-C5C1-4B80-B4EF-3824C4A67B8F}" destId="{50D581D0-2E5F-4EC6-BA52-13BD173C594F}" srcOrd="1" destOrd="0" presId="urn:microsoft.com/office/officeart/2008/layout/LinedList"/>
    <dgm:cxn modelId="{A8A0226E-2AE7-43D6-9F7A-12A4F7F39AC3}" type="presParOf" srcId="{97850994-38F6-4E1A-B2CB-7DDCCB325DB7}" destId="{BE0372EC-60F8-4E15-B772-70B85D3BADCC}" srcOrd="4" destOrd="0" presId="urn:microsoft.com/office/officeart/2008/layout/LinedList"/>
    <dgm:cxn modelId="{12F2BF93-30E7-4C91-B629-09B2FE8A87DD}" type="presParOf" srcId="{97850994-38F6-4E1A-B2CB-7DDCCB325DB7}" destId="{6A3CDAF8-29E1-424B-AA4E-DE9F4FE7C005}" srcOrd="5" destOrd="0" presId="urn:microsoft.com/office/officeart/2008/layout/LinedList"/>
    <dgm:cxn modelId="{49698D14-FD31-460B-B9FC-35DA18C96CFC}" type="presParOf" srcId="{6A3CDAF8-29E1-424B-AA4E-DE9F4FE7C005}" destId="{CA1326A4-2776-4153-B24B-8BD259F338B0}" srcOrd="0" destOrd="0" presId="urn:microsoft.com/office/officeart/2008/layout/LinedList"/>
    <dgm:cxn modelId="{94583EC4-7179-45BF-A745-FED2B267C6BC}" type="presParOf" srcId="{6A3CDAF8-29E1-424B-AA4E-DE9F4FE7C005}" destId="{273F50EF-CA27-4D6A-A25A-A37CE0B5F93E}" srcOrd="1" destOrd="0" presId="urn:microsoft.com/office/officeart/2008/layout/LinedList"/>
    <dgm:cxn modelId="{CABE7A60-B3E0-4C73-B590-571366CB06A5}" type="presParOf" srcId="{97850994-38F6-4E1A-B2CB-7DDCCB325DB7}" destId="{E8192576-1682-432B-93F3-DFA999692D3C}" srcOrd="6" destOrd="0" presId="urn:microsoft.com/office/officeart/2008/layout/LinedList"/>
    <dgm:cxn modelId="{C57D9088-83E1-4F85-B19C-01FFC6A56B24}" type="presParOf" srcId="{97850994-38F6-4E1A-B2CB-7DDCCB325DB7}" destId="{EA12AFCF-4832-49A7-A4E1-298429DF85CC}" srcOrd="7" destOrd="0" presId="urn:microsoft.com/office/officeart/2008/layout/LinedList"/>
    <dgm:cxn modelId="{43D1DE46-9F22-40E9-AE4A-9466970067C7}" type="presParOf" srcId="{EA12AFCF-4832-49A7-A4E1-298429DF85CC}" destId="{C3950AD6-FA60-4CD6-A861-80F0EEBFDE94}" srcOrd="0" destOrd="0" presId="urn:microsoft.com/office/officeart/2008/layout/LinedList"/>
    <dgm:cxn modelId="{2CE80B2D-3247-4559-8409-E43C8A07E945}" type="presParOf" srcId="{EA12AFCF-4832-49A7-A4E1-298429DF85CC}" destId="{BD49F023-10C9-4F51-A76E-1D7C780CBEA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52BD83-AD95-4262-B459-9B81F6326805}"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36A9AED5-CB81-42DE-BF9A-036896CABB07}">
      <dgm:prSet phldr="0"/>
      <dgm:spPr/>
      <dgm:t>
        <a:bodyPr/>
        <a:lstStyle/>
        <a:p>
          <a:pPr rtl="0"/>
          <a:r>
            <a:rPr lang="en-US" dirty="0">
              <a:latin typeface="Gill Sans Nova"/>
            </a:rPr>
            <a:t>Suzanne Jackson</a:t>
          </a:r>
          <a:endParaRPr lang="en-US" dirty="0"/>
        </a:p>
      </dgm:t>
    </dgm:pt>
    <dgm:pt modelId="{4A658159-5E4B-49DE-83DC-0B03A0E2C3DA}" type="parTrans" cxnId="{E8632194-82F2-4A4C-8355-9705940C5804}">
      <dgm:prSet/>
      <dgm:spPr/>
      <dgm:t>
        <a:bodyPr/>
        <a:lstStyle/>
        <a:p>
          <a:endParaRPr lang="en-US"/>
        </a:p>
      </dgm:t>
    </dgm:pt>
    <dgm:pt modelId="{4DECEFD6-BF5A-421B-BC26-2A61AC0F867D}" type="sibTrans" cxnId="{E8632194-82F2-4A4C-8355-9705940C5804}">
      <dgm:prSet/>
      <dgm:spPr/>
      <dgm:t>
        <a:bodyPr/>
        <a:lstStyle/>
        <a:p>
          <a:endParaRPr lang="en-US"/>
        </a:p>
      </dgm:t>
    </dgm:pt>
    <dgm:pt modelId="{CDEB951E-C02B-4F32-841B-BD5E1AB7339E}">
      <dgm:prSet/>
      <dgm:spPr/>
      <dgm:t>
        <a:bodyPr/>
        <a:lstStyle/>
        <a:p>
          <a:r>
            <a:rPr lang="en-US" dirty="0" err="1"/>
            <a:t>Chrstiano</a:t>
          </a:r>
          <a:r>
            <a:rPr lang="en-US" dirty="0"/>
            <a:t> Ronaldo</a:t>
          </a:r>
        </a:p>
      </dgm:t>
    </dgm:pt>
    <dgm:pt modelId="{687E6283-1316-466D-9F40-74498CA1C1E8}" type="parTrans" cxnId="{AED85641-1828-41ED-A892-7231B0AE4C3F}">
      <dgm:prSet/>
      <dgm:spPr/>
      <dgm:t>
        <a:bodyPr/>
        <a:lstStyle/>
        <a:p>
          <a:endParaRPr lang="en-US"/>
        </a:p>
      </dgm:t>
    </dgm:pt>
    <dgm:pt modelId="{7B510E9C-5010-44B6-B24F-22994350E51C}" type="sibTrans" cxnId="{AED85641-1828-41ED-A892-7231B0AE4C3F}">
      <dgm:prSet/>
      <dgm:spPr/>
      <dgm:t>
        <a:bodyPr/>
        <a:lstStyle/>
        <a:p>
          <a:endParaRPr lang="en-US"/>
        </a:p>
      </dgm:t>
    </dgm:pt>
    <dgm:pt modelId="{2E92AAED-37ED-4986-8F05-9186B4CD2282}">
      <dgm:prSet/>
      <dgm:spPr/>
      <dgm:t>
        <a:bodyPr/>
        <a:lstStyle/>
        <a:p>
          <a:r>
            <a:rPr lang="en-US" dirty="0"/>
            <a:t>Selena Gomez</a:t>
          </a:r>
        </a:p>
      </dgm:t>
    </dgm:pt>
    <dgm:pt modelId="{84A2B387-9A8F-4CF2-AEE1-E3ED356FB237}" type="parTrans" cxnId="{B594A542-9242-4DD1-AE39-CB926AB14F23}">
      <dgm:prSet/>
      <dgm:spPr/>
      <dgm:t>
        <a:bodyPr/>
        <a:lstStyle/>
        <a:p>
          <a:endParaRPr lang="en-US"/>
        </a:p>
      </dgm:t>
    </dgm:pt>
    <dgm:pt modelId="{5D127E84-C38B-4163-8972-FC3A2C2299CB}" type="sibTrans" cxnId="{B594A542-9242-4DD1-AE39-CB926AB14F23}">
      <dgm:prSet/>
      <dgm:spPr/>
      <dgm:t>
        <a:bodyPr/>
        <a:lstStyle/>
        <a:p>
          <a:endParaRPr lang="en-US"/>
        </a:p>
      </dgm:t>
    </dgm:pt>
    <dgm:pt modelId="{9C9F85EB-878F-4374-BD3A-15CCF4AFD643}">
      <dgm:prSet/>
      <dgm:spPr/>
      <dgm:t>
        <a:bodyPr/>
        <a:lstStyle/>
        <a:p>
          <a:r>
            <a:rPr lang="en-US" dirty="0"/>
            <a:t>Kylie Jenner</a:t>
          </a:r>
        </a:p>
      </dgm:t>
    </dgm:pt>
    <dgm:pt modelId="{9C1E93C3-C0EA-459F-B60A-8F13CDCE1EBB}" type="parTrans" cxnId="{530EEB15-A3B7-4C18-A1D4-D8E3E05C019E}">
      <dgm:prSet/>
      <dgm:spPr/>
      <dgm:t>
        <a:bodyPr/>
        <a:lstStyle/>
        <a:p>
          <a:endParaRPr lang="en-US"/>
        </a:p>
      </dgm:t>
    </dgm:pt>
    <dgm:pt modelId="{85A71937-51D8-4BCA-85C4-EE2650FA89B2}" type="sibTrans" cxnId="{530EEB15-A3B7-4C18-A1D4-D8E3E05C019E}">
      <dgm:prSet/>
      <dgm:spPr/>
      <dgm:t>
        <a:bodyPr/>
        <a:lstStyle/>
        <a:p>
          <a:endParaRPr lang="en-US"/>
        </a:p>
      </dgm:t>
    </dgm:pt>
    <dgm:pt modelId="{5B0064EA-8285-49FD-B864-0FF3058D7D1A}">
      <dgm:prSet/>
      <dgm:spPr/>
      <dgm:t>
        <a:bodyPr/>
        <a:lstStyle/>
        <a:p>
          <a:r>
            <a:rPr lang="en-US" dirty="0"/>
            <a:t>Beyonce</a:t>
          </a:r>
        </a:p>
      </dgm:t>
    </dgm:pt>
    <dgm:pt modelId="{1747A010-8AF6-488B-AB65-14388DD0687F}" type="parTrans" cxnId="{ADDAB2D7-4796-43DF-A9C7-F181D0E555E3}">
      <dgm:prSet/>
      <dgm:spPr/>
      <dgm:t>
        <a:bodyPr/>
        <a:lstStyle/>
        <a:p>
          <a:endParaRPr lang="en-US"/>
        </a:p>
      </dgm:t>
    </dgm:pt>
    <dgm:pt modelId="{144DECE2-B684-4BAC-A70C-D0AAEA7EB7D2}" type="sibTrans" cxnId="{ADDAB2D7-4796-43DF-A9C7-F181D0E555E3}">
      <dgm:prSet/>
      <dgm:spPr/>
      <dgm:t>
        <a:bodyPr/>
        <a:lstStyle/>
        <a:p>
          <a:endParaRPr lang="en-US"/>
        </a:p>
      </dgm:t>
    </dgm:pt>
    <dgm:pt modelId="{105E7DB2-1BC5-4C12-882C-FAE7E8778CA9}">
      <dgm:prSet/>
      <dgm:spPr/>
      <dgm:t>
        <a:bodyPr/>
        <a:lstStyle/>
        <a:p>
          <a:r>
            <a:rPr lang="en-US" dirty="0"/>
            <a:t>Lionel Messi</a:t>
          </a:r>
        </a:p>
      </dgm:t>
    </dgm:pt>
    <dgm:pt modelId="{68A851EE-9844-4666-9C89-D6A646383785}" type="parTrans" cxnId="{AB75B3F8-B8A6-4263-BFB8-80D93429D048}">
      <dgm:prSet/>
      <dgm:spPr/>
      <dgm:t>
        <a:bodyPr/>
        <a:lstStyle/>
        <a:p>
          <a:endParaRPr lang="en-US"/>
        </a:p>
      </dgm:t>
    </dgm:pt>
    <dgm:pt modelId="{09F63B93-AAEC-4611-898B-2F1A27B50010}" type="sibTrans" cxnId="{AB75B3F8-B8A6-4263-BFB8-80D93429D048}">
      <dgm:prSet/>
      <dgm:spPr/>
      <dgm:t>
        <a:bodyPr/>
        <a:lstStyle/>
        <a:p>
          <a:endParaRPr lang="en-US"/>
        </a:p>
      </dgm:t>
    </dgm:pt>
    <dgm:pt modelId="{24E63CC9-2CA8-444A-8059-F5068FC0DC2E}" type="pres">
      <dgm:prSet presAssocID="{7E52BD83-AD95-4262-B459-9B81F6326805}" presName="diagram" presStyleCnt="0">
        <dgm:presLayoutVars>
          <dgm:dir/>
          <dgm:resizeHandles val="exact"/>
        </dgm:presLayoutVars>
      </dgm:prSet>
      <dgm:spPr/>
    </dgm:pt>
    <dgm:pt modelId="{55560E1A-553E-4511-8909-4AD56684D130}" type="pres">
      <dgm:prSet presAssocID="{36A9AED5-CB81-42DE-BF9A-036896CABB07}" presName="node" presStyleLbl="node1" presStyleIdx="0" presStyleCnt="6">
        <dgm:presLayoutVars>
          <dgm:bulletEnabled val="1"/>
        </dgm:presLayoutVars>
      </dgm:prSet>
      <dgm:spPr/>
    </dgm:pt>
    <dgm:pt modelId="{CF5E9374-BA58-4014-9291-1CBAC8407A7B}" type="pres">
      <dgm:prSet presAssocID="{4DECEFD6-BF5A-421B-BC26-2A61AC0F867D}" presName="sibTrans" presStyleCnt="0"/>
      <dgm:spPr/>
    </dgm:pt>
    <dgm:pt modelId="{B2CC22B0-4686-4DD6-9E98-E67D8ADADE7B}" type="pres">
      <dgm:prSet presAssocID="{CDEB951E-C02B-4F32-841B-BD5E1AB7339E}" presName="node" presStyleLbl="node1" presStyleIdx="1" presStyleCnt="6">
        <dgm:presLayoutVars>
          <dgm:bulletEnabled val="1"/>
        </dgm:presLayoutVars>
      </dgm:prSet>
      <dgm:spPr/>
    </dgm:pt>
    <dgm:pt modelId="{7B3CECCF-A8BC-4785-AE0E-82306873D717}" type="pres">
      <dgm:prSet presAssocID="{7B510E9C-5010-44B6-B24F-22994350E51C}" presName="sibTrans" presStyleCnt="0"/>
      <dgm:spPr/>
    </dgm:pt>
    <dgm:pt modelId="{BC6B2EEB-2B9B-4697-8CDF-550B784E8530}" type="pres">
      <dgm:prSet presAssocID="{2E92AAED-37ED-4986-8F05-9186B4CD2282}" presName="node" presStyleLbl="node1" presStyleIdx="2" presStyleCnt="6">
        <dgm:presLayoutVars>
          <dgm:bulletEnabled val="1"/>
        </dgm:presLayoutVars>
      </dgm:prSet>
      <dgm:spPr/>
    </dgm:pt>
    <dgm:pt modelId="{AF7F14BA-2A2E-4801-B361-EEE51E26C12B}" type="pres">
      <dgm:prSet presAssocID="{5D127E84-C38B-4163-8972-FC3A2C2299CB}" presName="sibTrans" presStyleCnt="0"/>
      <dgm:spPr/>
    </dgm:pt>
    <dgm:pt modelId="{502000AF-6B21-43CB-943B-E223A16C5A75}" type="pres">
      <dgm:prSet presAssocID="{9C9F85EB-878F-4374-BD3A-15CCF4AFD643}" presName="node" presStyleLbl="node1" presStyleIdx="3" presStyleCnt="6">
        <dgm:presLayoutVars>
          <dgm:bulletEnabled val="1"/>
        </dgm:presLayoutVars>
      </dgm:prSet>
      <dgm:spPr/>
    </dgm:pt>
    <dgm:pt modelId="{86B49656-C44C-4032-B1E5-977A71571F95}" type="pres">
      <dgm:prSet presAssocID="{85A71937-51D8-4BCA-85C4-EE2650FA89B2}" presName="sibTrans" presStyleCnt="0"/>
      <dgm:spPr/>
    </dgm:pt>
    <dgm:pt modelId="{D4A69135-2C94-4E06-ACDE-1599A68D6C6C}" type="pres">
      <dgm:prSet presAssocID="{5B0064EA-8285-49FD-B864-0FF3058D7D1A}" presName="node" presStyleLbl="node1" presStyleIdx="4" presStyleCnt="6">
        <dgm:presLayoutVars>
          <dgm:bulletEnabled val="1"/>
        </dgm:presLayoutVars>
      </dgm:prSet>
      <dgm:spPr/>
    </dgm:pt>
    <dgm:pt modelId="{4BF4DF59-8661-44DC-AD9C-2444684BC33C}" type="pres">
      <dgm:prSet presAssocID="{144DECE2-B684-4BAC-A70C-D0AAEA7EB7D2}" presName="sibTrans" presStyleCnt="0"/>
      <dgm:spPr/>
    </dgm:pt>
    <dgm:pt modelId="{FEEC9E34-5FC2-499D-A661-7A42608B7C7E}" type="pres">
      <dgm:prSet presAssocID="{105E7DB2-1BC5-4C12-882C-FAE7E8778CA9}" presName="node" presStyleLbl="node1" presStyleIdx="5" presStyleCnt="6">
        <dgm:presLayoutVars>
          <dgm:bulletEnabled val="1"/>
        </dgm:presLayoutVars>
      </dgm:prSet>
      <dgm:spPr/>
    </dgm:pt>
  </dgm:ptLst>
  <dgm:cxnLst>
    <dgm:cxn modelId="{530EEB15-A3B7-4C18-A1D4-D8E3E05C019E}" srcId="{7E52BD83-AD95-4262-B459-9B81F6326805}" destId="{9C9F85EB-878F-4374-BD3A-15CCF4AFD643}" srcOrd="3" destOrd="0" parTransId="{9C1E93C3-C0EA-459F-B60A-8F13CDCE1EBB}" sibTransId="{85A71937-51D8-4BCA-85C4-EE2650FA89B2}"/>
    <dgm:cxn modelId="{F6657820-1075-4399-81C7-36F0EF023523}" type="presOf" srcId="{7E52BD83-AD95-4262-B459-9B81F6326805}" destId="{24E63CC9-2CA8-444A-8059-F5068FC0DC2E}" srcOrd="0" destOrd="0" presId="urn:microsoft.com/office/officeart/2005/8/layout/default"/>
    <dgm:cxn modelId="{AED85641-1828-41ED-A892-7231B0AE4C3F}" srcId="{7E52BD83-AD95-4262-B459-9B81F6326805}" destId="{CDEB951E-C02B-4F32-841B-BD5E1AB7339E}" srcOrd="1" destOrd="0" parTransId="{687E6283-1316-466D-9F40-74498CA1C1E8}" sibTransId="{7B510E9C-5010-44B6-B24F-22994350E51C}"/>
    <dgm:cxn modelId="{B594A542-9242-4DD1-AE39-CB926AB14F23}" srcId="{7E52BD83-AD95-4262-B459-9B81F6326805}" destId="{2E92AAED-37ED-4986-8F05-9186B4CD2282}" srcOrd="2" destOrd="0" parTransId="{84A2B387-9A8F-4CF2-AEE1-E3ED356FB237}" sibTransId="{5D127E84-C38B-4163-8972-FC3A2C2299CB}"/>
    <dgm:cxn modelId="{3F73676D-2F35-40B7-8B2A-D2B11C5E0305}" type="presOf" srcId="{5B0064EA-8285-49FD-B864-0FF3058D7D1A}" destId="{D4A69135-2C94-4E06-ACDE-1599A68D6C6C}" srcOrd="0" destOrd="0" presId="urn:microsoft.com/office/officeart/2005/8/layout/default"/>
    <dgm:cxn modelId="{250CDB56-08FE-418D-9C06-2127223B7041}" type="presOf" srcId="{9C9F85EB-878F-4374-BD3A-15CCF4AFD643}" destId="{502000AF-6B21-43CB-943B-E223A16C5A75}" srcOrd="0" destOrd="0" presId="urn:microsoft.com/office/officeart/2005/8/layout/default"/>
    <dgm:cxn modelId="{B249678B-D080-4FB6-8279-22452F27965F}" type="presOf" srcId="{36A9AED5-CB81-42DE-BF9A-036896CABB07}" destId="{55560E1A-553E-4511-8909-4AD56684D130}" srcOrd="0" destOrd="0" presId="urn:microsoft.com/office/officeart/2005/8/layout/default"/>
    <dgm:cxn modelId="{E8632194-82F2-4A4C-8355-9705940C5804}" srcId="{7E52BD83-AD95-4262-B459-9B81F6326805}" destId="{36A9AED5-CB81-42DE-BF9A-036896CABB07}" srcOrd="0" destOrd="0" parTransId="{4A658159-5E4B-49DE-83DC-0B03A0E2C3DA}" sibTransId="{4DECEFD6-BF5A-421B-BC26-2A61AC0F867D}"/>
    <dgm:cxn modelId="{1C03D2A0-6A2A-458E-B2D7-3C335CA064A5}" type="presOf" srcId="{105E7DB2-1BC5-4C12-882C-FAE7E8778CA9}" destId="{FEEC9E34-5FC2-499D-A661-7A42608B7C7E}" srcOrd="0" destOrd="0" presId="urn:microsoft.com/office/officeart/2005/8/layout/default"/>
    <dgm:cxn modelId="{2949D3AB-4305-4C43-9B16-0A972EA43EBB}" type="presOf" srcId="{2E92AAED-37ED-4986-8F05-9186B4CD2282}" destId="{BC6B2EEB-2B9B-4697-8CDF-550B784E8530}" srcOrd="0" destOrd="0" presId="urn:microsoft.com/office/officeart/2005/8/layout/default"/>
    <dgm:cxn modelId="{2EC0A6B5-C443-4D27-B2A5-8FF14A888A46}" type="presOf" srcId="{CDEB951E-C02B-4F32-841B-BD5E1AB7339E}" destId="{B2CC22B0-4686-4DD6-9E98-E67D8ADADE7B}" srcOrd="0" destOrd="0" presId="urn:microsoft.com/office/officeart/2005/8/layout/default"/>
    <dgm:cxn modelId="{ADDAB2D7-4796-43DF-A9C7-F181D0E555E3}" srcId="{7E52BD83-AD95-4262-B459-9B81F6326805}" destId="{5B0064EA-8285-49FD-B864-0FF3058D7D1A}" srcOrd="4" destOrd="0" parTransId="{1747A010-8AF6-488B-AB65-14388DD0687F}" sibTransId="{144DECE2-B684-4BAC-A70C-D0AAEA7EB7D2}"/>
    <dgm:cxn modelId="{AB75B3F8-B8A6-4263-BFB8-80D93429D048}" srcId="{7E52BD83-AD95-4262-B459-9B81F6326805}" destId="{105E7DB2-1BC5-4C12-882C-FAE7E8778CA9}" srcOrd="5" destOrd="0" parTransId="{68A851EE-9844-4666-9C89-D6A646383785}" sibTransId="{09F63B93-AAEC-4611-898B-2F1A27B50010}"/>
    <dgm:cxn modelId="{C79D7A7D-5DF1-47E0-8036-CA418E69BE3D}" type="presParOf" srcId="{24E63CC9-2CA8-444A-8059-F5068FC0DC2E}" destId="{55560E1A-553E-4511-8909-4AD56684D130}" srcOrd="0" destOrd="0" presId="urn:microsoft.com/office/officeart/2005/8/layout/default"/>
    <dgm:cxn modelId="{95E151EA-FF40-4344-8E34-56AB117450C8}" type="presParOf" srcId="{24E63CC9-2CA8-444A-8059-F5068FC0DC2E}" destId="{CF5E9374-BA58-4014-9291-1CBAC8407A7B}" srcOrd="1" destOrd="0" presId="urn:microsoft.com/office/officeart/2005/8/layout/default"/>
    <dgm:cxn modelId="{5D1B7496-CD10-4F31-AC98-B22FD73B64D9}" type="presParOf" srcId="{24E63CC9-2CA8-444A-8059-F5068FC0DC2E}" destId="{B2CC22B0-4686-4DD6-9E98-E67D8ADADE7B}" srcOrd="2" destOrd="0" presId="urn:microsoft.com/office/officeart/2005/8/layout/default"/>
    <dgm:cxn modelId="{A4AFB5F2-AC47-46D6-8BBD-C16AA83D7E41}" type="presParOf" srcId="{24E63CC9-2CA8-444A-8059-F5068FC0DC2E}" destId="{7B3CECCF-A8BC-4785-AE0E-82306873D717}" srcOrd="3" destOrd="0" presId="urn:microsoft.com/office/officeart/2005/8/layout/default"/>
    <dgm:cxn modelId="{F98E98AD-1C4F-4133-8CCF-72EA9B8268A0}" type="presParOf" srcId="{24E63CC9-2CA8-444A-8059-F5068FC0DC2E}" destId="{BC6B2EEB-2B9B-4697-8CDF-550B784E8530}" srcOrd="4" destOrd="0" presId="urn:microsoft.com/office/officeart/2005/8/layout/default"/>
    <dgm:cxn modelId="{8C9211BF-FEA5-40CF-A8E9-58B4CB59F1E2}" type="presParOf" srcId="{24E63CC9-2CA8-444A-8059-F5068FC0DC2E}" destId="{AF7F14BA-2A2E-4801-B361-EEE51E26C12B}" srcOrd="5" destOrd="0" presId="urn:microsoft.com/office/officeart/2005/8/layout/default"/>
    <dgm:cxn modelId="{407557EB-1EB4-47C1-B423-5FF4BDCF47FD}" type="presParOf" srcId="{24E63CC9-2CA8-444A-8059-F5068FC0DC2E}" destId="{502000AF-6B21-43CB-943B-E223A16C5A75}" srcOrd="6" destOrd="0" presId="urn:microsoft.com/office/officeart/2005/8/layout/default"/>
    <dgm:cxn modelId="{F83D093E-9298-48FA-A24B-CDCAAC6D2D49}" type="presParOf" srcId="{24E63CC9-2CA8-444A-8059-F5068FC0DC2E}" destId="{86B49656-C44C-4032-B1E5-977A71571F95}" srcOrd="7" destOrd="0" presId="urn:microsoft.com/office/officeart/2005/8/layout/default"/>
    <dgm:cxn modelId="{56032038-F954-401F-AF40-9A3A977750B7}" type="presParOf" srcId="{24E63CC9-2CA8-444A-8059-F5068FC0DC2E}" destId="{D4A69135-2C94-4E06-ACDE-1599A68D6C6C}" srcOrd="8" destOrd="0" presId="urn:microsoft.com/office/officeart/2005/8/layout/default"/>
    <dgm:cxn modelId="{3D026CEA-99EB-4360-BDA3-9913E7736AF9}" type="presParOf" srcId="{24E63CC9-2CA8-444A-8059-F5068FC0DC2E}" destId="{4BF4DF59-8661-44DC-AD9C-2444684BC33C}" srcOrd="9" destOrd="0" presId="urn:microsoft.com/office/officeart/2005/8/layout/default"/>
    <dgm:cxn modelId="{47941639-E5FD-437B-B89E-66AF546E5EC7}" type="presParOf" srcId="{24E63CC9-2CA8-444A-8059-F5068FC0DC2E}" destId="{FEEC9E34-5FC2-499D-A661-7A42608B7C7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5300C1-1FC5-4664-B22D-489FCF392C3D}" type="doc">
      <dgm:prSet loTypeId="urn:microsoft.com/office/officeart/2016/7/layout/BasicLinearProcessNumbered" loCatId="process" qsTypeId="urn:microsoft.com/office/officeart/2005/8/quickstyle/simple1" qsCatId="simple" csTypeId="urn:microsoft.com/office/officeart/2005/8/colors/accent1_2" csCatId="accent1"/>
      <dgm:spPr/>
      <dgm:t>
        <a:bodyPr/>
        <a:lstStyle/>
        <a:p>
          <a:endParaRPr lang="en-US"/>
        </a:p>
      </dgm:t>
    </dgm:pt>
    <dgm:pt modelId="{2F0FF3F4-118B-4B2C-AF5B-33662D126806}">
      <dgm:prSet/>
      <dgm:spPr/>
      <dgm:t>
        <a:bodyPr/>
        <a:lstStyle/>
        <a:p>
          <a:r>
            <a:rPr lang="en-US"/>
            <a:t>What are they famous for other than Instagram posts?</a:t>
          </a:r>
        </a:p>
      </dgm:t>
    </dgm:pt>
    <dgm:pt modelId="{5FA9CCB8-85B6-40F3-9DAE-B51977628E68}" type="parTrans" cxnId="{8B9FB1D3-D7F5-407D-BE04-9AEBED575464}">
      <dgm:prSet/>
      <dgm:spPr/>
      <dgm:t>
        <a:bodyPr/>
        <a:lstStyle/>
        <a:p>
          <a:endParaRPr lang="en-US"/>
        </a:p>
      </dgm:t>
    </dgm:pt>
    <dgm:pt modelId="{FEC956C3-DAEF-4469-8083-451A585D1CF0}" type="sibTrans" cxnId="{8B9FB1D3-D7F5-407D-BE04-9AEBED575464}">
      <dgm:prSet phldrT="1" phldr="0"/>
      <dgm:spPr/>
      <dgm:t>
        <a:bodyPr/>
        <a:lstStyle/>
        <a:p>
          <a:r>
            <a:rPr lang="en-US"/>
            <a:t>1</a:t>
          </a:r>
        </a:p>
      </dgm:t>
    </dgm:pt>
    <dgm:pt modelId="{6E30342D-E3E4-4F7F-BBF4-5B0A5451B67C}">
      <dgm:prSet/>
      <dgm:spPr/>
      <dgm:t>
        <a:bodyPr/>
        <a:lstStyle/>
        <a:p>
          <a:r>
            <a:rPr lang="en-US"/>
            <a:t>Why would someone choose to follow them on Instagram?</a:t>
          </a:r>
        </a:p>
      </dgm:t>
    </dgm:pt>
    <dgm:pt modelId="{B4A8EA57-77A5-4910-A4CC-A211E76B09CD}" type="parTrans" cxnId="{9F4482A5-3A9F-4AF7-9866-1ED9E4566EF6}">
      <dgm:prSet/>
      <dgm:spPr/>
      <dgm:t>
        <a:bodyPr/>
        <a:lstStyle/>
        <a:p>
          <a:endParaRPr lang="en-US"/>
        </a:p>
      </dgm:t>
    </dgm:pt>
    <dgm:pt modelId="{AED88D4D-5B42-48C2-98FA-C5F119968DD0}" type="sibTrans" cxnId="{9F4482A5-3A9F-4AF7-9866-1ED9E4566EF6}">
      <dgm:prSet phldrT="2" phldr="0"/>
      <dgm:spPr/>
      <dgm:t>
        <a:bodyPr/>
        <a:lstStyle/>
        <a:p>
          <a:r>
            <a:rPr lang="en-US"/>
            <a:t>2</a:t>
          </a:r>
        </a:p>
      </dgm:t>
    </dgm:pt>
    <dgm:pt modelId="{CB2593D9-268D-4B53-AADE-641EDE768E69}">
      <dgm:prSet/>
      <dgm:spPr/>
      <dgm:t>
        <a:bodyPr/>
        <a:lstStyle/>
        <a:p>
          <a:r>
            <a:rPr lang="en-US"/>
            <a:t>How might they try to influence their followers?</a:t>
          </a:r>
        </a:p>
      </dgm:t>
    </dgm:pt>
    <dgm:pt modelId="{1DEFAF78-45D5-4D74-B2B6-FE2398AB007C}" type="parTrans" cxnId="{943FCF9B-D2E3-464A-B6AD-134836D80F36}">
      <dgm:prSet/>
      <dgm:spPr/>
      <dgm:t>
        <a:bodyPr/>
        <a:lstStyle/>
        <a:p>
          <a:endParaRPr lang="en-US"/>
        </a:p>
      </dgm:t>
    </dgm:pt>
    <dgm:pt modelId="{6911795E-1E7C-47B0-AC8B-36FC4B541537}" type="sibTrans" cxnId="{943FCF9B-D2E3-464A-B6AD-134836D80F36}">
      <dgm:prSet phldrT="3" phldr="0"/>
      <dgm:spPr/>
      <dgm:t>
        <a:bodyPr/>
        <a:lstStyle/>
        <a:p>
          <a:r>
            <a:rPr lang="en-US"/>
            <a:t>3</a:t>
          </a:r>
        </a:p>
      </dgm:t>
    </dgm:pt>
    <dgm:pt modelId="{51B67C6E-C05A-49A2-8A01-4365A3D729CA}">
      <dgm:prSet/>
      <dgm:spPr/>
      <dgm:t>
        <a:bodyPr/>
        <a:lstStyle/>
        <a:p>
          <a:r>
            <a:rPr lang="en-US"/>
            <a:t>Do you think they have a positive or negative influence on their followers?</a:t>
          </a:r>
        </a:p>
      </dgm:t>
    </dgm:pt>
    <dgm:pt modelId="{E0A48DD8-5E50-454F-B3D9-8D2AD165D911}" type="parTrans" cxnId="{02A1B994-7EC4-4242-8967-747EBF2BE451}">
      <dgm:prSet/>
      <dgm:spPr/>
      <dgm:t>
        <a:bodyPr/>
        <a:lstStyle/>
        <a:p>
          <a:endParaRPr lang="en-US"/>
        </a:p>
      </dgm:t>
    </dgm:pt>
    <dgm:pt modelId="{BFEFF473-515A-4FD4-8573-83221436D185}" type="sibTrans" cxnId="{02A1B994-7EC4-4242-8967-747EBF2BE451}">
      <dgm:prSet phldrT="4" phldr="0"/>
      <dgm:spPr/>
      <dgm:t>
        <a:bodyPr/>
        <a:lstStyle/>
        <a:p>
          <a:r>
            <a:rPr lang="en-US"/>
            <a:t>4</a:t>
          </a:r>
        </a:p>
      </dgm:t>
    </dgm:pt>
    <dgm:pt modelId="{02FAB5E6-47D0-4C2E-8386-527E347FF417}" type="pres">
      <dgm:prSet presAssocID="{5E5300C1-1FC5-4664-B22D-489FCF392C3D}" presName="Name0" presStyleCnt="0">
        <dgm:presLayoutVars>
          <dgm:animLvl val="lvl"/>
          <dgm:resizeHandles val="exact"/>
        </dgm:presLayoutVars>
      </dgm:prSet>
      <dgm:spPr/>
    </dgm:pt>
    <dgm:pt modelId="{B2F33BD3-9961-422F-B858-1088FB86A5BC}" type="pres">
      <dgm:prSet presAssocID="{2F0FF3F4-118B-4B2C-AF5B-33662D126806}" presName="compositeNode" presStyleCnt="0">
        <dgm:presLayoutVars>
          <dgm:bulletEnabled val="1"/>
        </dgm:presLayoutVars>
      </dgm:prSet>
      <dgm:spPr/>
    </dgm:pt>
    <dgm:pt modelId="{F6A5B689-3EA8-4BA4-95A6-E553623FBF8D}" type="pres">
      <dgm:prSet presAssocID="{2F0FF3F4-118B-4B2C-AF5B-33662D126806}" presName="bgRect" presStyleLbl="bgAccFollowNode1" presStyleIdx="0" presStyleCnt="4"/>
      <dgm:spPr/>
    </dgm:pt>
    <dgm:pt modelId="{35DDA7D4-8EB0-4FE5-9833-3D827B4A349A}" type="pres">
      <dgm:prSet presAssocID="{FEC956C3-DAEF-4469-8083-451A585D1CF0}" presName="sibTransNodeCircle" presStyleLbl="alignNode1" presStyleIdx="0" presStyleCnt="8">
        <dgm:presLayoutVars>
          <dgm:chMax val="0"/>
          <dgm:bulletEnabled/>
        </dgm:presLayoutVars>
      </dgm:prSet>
      <dgm:spPr/>
    </dgm:pt>
    <dgm:pt modelId="{0A030C11-8D7A-4072-991D-5C0D6481A667}" type="pres">
      <dgm:prSet presAssocID="{2F0FF3F4-118B-4B2C-AF5B-33662D126806}" presName="bottomLine" presStyleLbl="alignNode1" presStyleIdx="1" presStyleCnt="8">
        <dgm:presLayoutVars/>
      </dgm:prSet>
      <dgm:spPr/>
    </dgm:pt>
    <dgm:pt modelId="{4E0C0D9F-82DE-40C4-8911-FA0FE596F35C}" type="pres">
      <dgm:prSet presAssocID="{2F0FF3F4-118B-4B2C-AF5B-33662D126806}" presName="nodeText" presStyleLbl="bgAccFollowNode1" presStyleIdx="0" presStyleCnt="4">
        <dgm:presLayoutVars>
          <dgm:bulletEnabled val="1"/>
        </dgm:presLayoutVars>
      </dgm:prSet>
      <dgm:spPr/>
    </dgm:pt>
    <dgm:pt modelId="{A40B8E64-D866-4C78-979B-C097E6AF8132}" type="pres">
      <dgm:prSet presAssocID="{FEC956C3-DAEF-4469-8083-451A585D1CF0}" presName="sibTrans" presStyleCnt="0"/>
      <dgm:spPr/>
    </dgm:pt>
    <dgm:pt modelId="{F343F3C4-8705-4FD4-8C26-3BF996EB3878}" type="pres">
      <dgm:prSet presAssocID="{6E30342D-E3E4-4F7F-BBF4-5B0A5451B67C}" presName="compositeNode" presStyleCnt="0">
        <dgm:presLayoutVars>
          <dgm:bulletEnabled val="1"/>
        </dgm:presLayoutVars>
      </dgm:prSet>
      <dgm:spPr/>
    </dgm:pt>
    <dgm:pt modelId="{81797ECA-906E-4E42-9B13-DA7A7D5910C9}" type="pres">
      <dgm:prSet presAssocID="{6E30342D-E3E4-4F7F-BBF4-5B0A5451B67C}" presName="bgRect" presStyleLbl="bgAccFollowNode1" presStyleIdx="1" presStyleCnt="4"/>
      <dgm:spPr/>
    </dgm:pt>
    <dgm:pt modelId="{BE893426-BA99-4DFE-96C0-7DB33D734E48}" type="pres">
      <dgm:prSet presAssocID="{AED88D4D-5B42-48C2-98FA-C5F119968DD0}" presName="sibTransNodeCircle" presStyleLbl="alignNode1" presStyleIdx="2" presStyleCnt="8">
        <dgm:presLayoutVars>
          <dgm:chMax val="0"/>
          <dgm:bulletEnabled/>
        </dgm:presLayoutVars>
      </dgm:prSet>
      <dgm:spPr/>
    </dgm:pt>
    <dgm:pt modelId="{B09A929E-76E7-419C-AC90-5C43DD9D3942}" type="pres">
      <dgm:prSet presAssocID="{6E30342D-E3E4-4F7F-BBF4-5B0A5451B67C}" presName="bottomLine" presStyleLbl="alignNode1" presStyleIdx="3" presStyleCnt="8">
        <dgm:presLayoutVars/>
      </dgm:prSet>
      <dgm:spPr/>
    </dgm:pt>
    <dgm:pt modelId="{A84C2F1D-C8AE-4B9D-904C-76E9698D4AA7}" type="pres">
      <dgm:prSet presAssocID="{6E30342D-E3E4-4F7F-BBF4-5B0A5451B67C}" presName="nodeText" presStyleLbl="bgAccFollowNode1" presStyleIdx="1" presStyleCnt="4">
        <dgm:presLayoutVars>
          <dgm:bulletEnabled val="1"/>
        </dgm:presLayoutVars>
      </dgm:prSet>
      <dgm:spPr/>
    </dgm:pt>
    <dgm:pt modelId="{0F410E27-03C6-4B25-AF98-058124BE5377}" type="pres">
      <dgm:prSet presAssocID="{AED88D4D-5B42-48C2-98FA-C5F119968DD0}" presName="sibTrans" presStyleCnt="0"/>
      <dgm:spPr/>
    </dgm:pt>
    <dgm:pt modelId="{85A713F6-9608-4F19-8580-A53016E66A0B}" type="pres">
      <dgm:prSet presAssocID="{CB2593D9-268D-4B53-AADE-641EDE768E69}" presName="compositeNode" presStyleCnt="0">
        <dgm:presLayoutVars>
          <dgm:bulletEnabled val="1"/>
        </dgm:presLayoutVars>
      </dgm:prSet>
      <dgm:spPr/>
    </dgm:pt>
    <dgm:pt modelId="{B217B1A1-D762-409E-B395-B03574F55B6A}" type="pres">
      <dgm:prSet presAssocID="{CB2593D9-268D-4B53-AADE-641EDE768E69}" presName="bgRect" presStyleLbl="bgAccFollowNode1" presStyleIdx="2" presStyleCnt="4"/>
      <dgm:spPr/>
    </dgm:pt>
    <dgm:pt modelId="{1ED6A640-10FD-47BF-8A58-B5473E12A212}" type="pres">
      <dgm:prSet presAssocID="{6911795E-1E7C-47B0-AC8B-36FC4B541537}" presName="sibTransNodeCircle" presStyleLbl="alignNode1" presStyleIdx="4" presStyleCnt="8">
        <dgm:presLayoutVars>
          <dgm:chMax val="0"/>
          <dgm:bulletEnabled/>
        </dgm:presLayoutVars>
      </dgm:prSet>
      <dgm:spPr/>
    </dgm:pt>
    <dgm:pt modelId="{DE12131B-09B2-4C27-B503-4852F34287BE}" type="pres">
      <dgm:prSet presAssocID="{CB2593D9-268D-4B53-AADE-641EDE768E69}" presName="bottomLine" presStyleLbl="alignNode1" presStyleIdx="5" presStyleCnt="8">
        <dgm:presLayoutVars/>
      </dgm:prSet>
      <dgm:spPr/>
    </dgm:pt>
    <dgm:pt modelId="{40D9E5C4-69B6-4E7F-BAC1-871F7D9F8FD9}" type="pres">
      <dgm:prSet presAssocID="{CB2593D9-268D-4B53-AADE-641EDE768E69}" presName="nodeText" presStyleLbl="bgAccFollowNode1" presStyleIdx="2" presStyleCnt="4">
        <dgm:presLayoutVars>
          <dgm:bulletEnabled val="1"/>
        </dgm:presLayoutVars>
      </dgm:prSet>
      <dgm:spPr/>
    </dgm:pt>
    <dgm:pt modelId="{2850ED1E-3F6C-42B9-8FC8-26EE1D2C5074}" type="pres">
      <dgm:prSet presAssocID="{6911795E-1E7C-47B0-AC8B-36FC4B541537}" presName="sibTrans" presStyleCnt="0"/>
      <dgm:spPr/>
    </dgm:pt>
    <dgm:pt modelId="{1E79B57E-4B3D-47E1-898C-32E561E181F0}" type="pres">
      <dgm:prSet presAssocID="{51B67C6E-C05A-49A2-8A01-4365A3D729CA}" presName="compositeNode" presStyleCnt="0">
        <dgm:presLayoutVars>
          <dgm:bulletEnabled val="1"/>
        </dgm:presLayoutVars>
      </dgm:prSet>
      <dgm:spPr/>
    </dgm:pt>
    <dgm:pt modelId="{DE783C0A-BCBE-447A-A521-6468C485354B}" type="pres">
      <dgm:prSet presAssocID="{51B67C6E-C05A-49A2-8A01-4365A3D729CA}" presName="bgRect" presStyleLbl="bgAccFollowNode1" presStyleIdx="3" presStyleCnt="4"/>
      <dgm:spPr/>
    </dgm:pt>
    <dgm:pt modelId="{7EDF8AB3-7387-468A-9108-556A27FD8BC7}" type="pres">
      <dgm:prSet presAssocID="{BFEFF473-515A-4FD4-8573-83221436D185}" presName="sibTransNodeCircle" presStyleLbl="alignNode1" presStyleIdx="6" presStyleCnt="8">
        <dgm:presLayoutVars>
          <dgm:chMax val="0"/>
          <dgm:bulletEnabled/>
        </dgm:presLayoutVars>
      </dgm:prSet>
      <dgm:spPr/>
    </dgm:pt>
    <dgm:pt modelId="{613EF4E1-19DF-4ABD-BCB1-4C460B451D2C}" type="pres">
      <dgm:prSet presAssocID="{51B67C6E-C05A-49A2-8A01-4365A3D729CA}" presName="bottomLine" presStyleLbl="alignNode1" presStyleIdx="7" presStyleCnt="8">
        <dgm:presLayoutVars/>
      </dgm:prSet>
      <dgm:spPr/>
    </dgm:pt>
    <dgm:pt modelId="{7FDD56E3-F5C4-49A4-9E70-DD61A9673CA5}" type="pres">
      <dgm:prSet presAssocID="{51B67C6E-C05A-49A2-8A01-4365A3D729CA}" presName="nodeText" presStyleLbl="bgAccFollowNode1" presStyleIdx="3" presStyleCnt="4">
        <dgm:presLayoutVars>
          <dgm:bulletEnabled val="1"/>
        </dgm:presLayoutVars>
      </dgm:prSet>
      <dgm:spPr/>
    </dgm:pt>
  </dgm:ptLst>
  <dgm:cxnLst>
    <dgm:cxn modelId="{BAD1DD18-4126-4B01-B302-D3DFC01441CE}" type="presOf" srcId="{BFEFF473-515A-4FD4-8573-83221436D185}" destId="{7EDF8AB3-7387-468A-9108-556A27FD8BC7}" srcOrd="0" destOrd="0" presId="urn:microsoft.com/office/officeart/2016/7/layout/BasicLinearProcessNumbered"/>
    <dgm:cxn modelId="{F7182C35-2F77-4B3B-97A5-8FB5183A4304}" type="presOf" srcId="{51B67C6E-C05A-49A2-8A01-4365A3D729CA}" destId="{7FDD56E3-F5C4-49A4-9E70-DD61A9673CA5}" srcOrd="1" destOrd="0" presId="urn:microsoft.com/office/officeart/2016/7/layout/BasicLinearProcessNumbered"/>
    <dgm:cxn modelId="{C6402D3A-8622-4C7B-AE00-73109C956412}" type="presOf" srcId="{5E5300C1-1FC5-4664-B22D-489FCF392C3D}" destId="{02FAB5E6-47D0-4C2E-8386-527E347FF417}" srcOrd="0" destOrd="0" presId="urn:microsoft.com/office/officeart/2016/7/layout/BasicLinearProcessNumbered"/>
    <dgm:cxn modelId="{C6FAFA5F-FE48-4983-872E-441A30629AEA}" type="presOf" srcId="{6911795E-1E7C-47B0-AC8B-36FC4B541537}" destId="{1ED6A640-10FD-47BF-8A58-B5473E12A212}" srcOrd="0" destOrd="0" presId="urn:microsoft.com/office/officeart/2016/7/layout/BasicLinearProcessNumbered"/>
    <dgm:cxn modelId="{9D04AF71-76ED-4943-8C11-2F9D43507142}" type="presOf" srcId="{2F0FF3F4-118B-4B2C-AF5B-33662D126806}" destId="{F6A5B689-3EA8-4BA4-95A6-E553623FBF8D}" srcOrd="0" destOrd="0" presId="urn:microsoft.com/office/officeart/2016/7/layout/BasicLinearProcessNumbered"/>
    <dgm:cxn modelId="{0C22B979-DEAA-4A07-A006-64D3639F27D0}" type="presOf" srcId="{CB2593D9-268D-4B53-AADE-641EDE768E69}" destId="{40D9E5C4-69B6-4E7F-BAC1-871F7D9F8FD9}" srcOrd="1" destOrd="0" presId="urn:microsoft.com/office/officeart/2016/7/layout/BasicLinearProcessNumbered"/>
    <dgm:cxn modelId="{56B1DE86-E8A7-4652-8393-6CF75AF7355B}" type="presOf" srcId="{FEC956C3-DAEF-4469-8083-451A585D1CF0}" destId="{35DDA7D4-8EB0-4FE5-9833-3D827B4A349A}" srcOrd="0" destOrd="0" presId="urn:microsoft.com/office/officeart/2016/7/layout/BasicLinearProcessNumbered"/>
    <dgm:cxn modelId="{3F57B68E-541A-444B-94D5-56643F0BEF2F}" type="presOf" srcId="{AED88D4D-5B42-48C2-98FA-C5F119968DD0}" destId="{BE893426-BA99-4DFE-96C0-7DB33D734E48}" srcOrd="0" destOrd="0" presId="urn:microsoft.com/office/officeart/2016/7/layout/BasicLinearProcessNumbered"/>
    <dgm:cxn modelId="{02A1B994-7EC4-4242-8967-747EBF2BE451}" srcId="{5E5300C1-1FC5-4664-B22D-489FCF392C3D}" destId="{51B67C6E-C05A-49A2-8A01-4365A3D729CA}" srcOrd="3" destOrd="0" parTransId="{E0A48DD8-5E50-454F-B3D9-8D2AD165D911}" sibTransId="{BFEFF473-515A-4FD4-8573-83221436D185}"/>
    <dgm:cxn modelId="{2CFA0695-3320-46FC-86C9-B51BFEA06369}" type="presOf" srcId="{6E30342D-E3E4-4F7F-BBF4-5B0A5451B67C}" destId="{A84C2F1D-C8AE-4B9D-904C-76E9698D4AA7}" srcOrd="1" destOrd="0" presId="urn:microsoft.com/office/officeart/2016/7/layout/BasicLinearProcessNumbered"/>
    <dgm:cxn modelId="{E4C8AB96-032B-4B4D-852C-CFE8295D8D93}" type="presOf" srcId="{2F0FF3F4-118B-4B2C-AF5B-33662D126806}" destId="{4E0C0D9F-82DE-40C4-8911-FA0FE596F35C}" srcOrd="1" destOrd="0" presId="urn:microsoft.com/office/officeart/2016/7/layout/BasicLinearProcessNumbered"/>
    <dgm:cxn modelId="{943FCF9B-D2E3-464A-B6AD-134836D80F36}" srcId="{5E5300C1-1FC5-4664-B22D-489FCF392C3D}" destId="{CB2593D9-268D-4B53-AADE-641EDE768E69}" srcOrd="2" destOrd="0" parTransId="{1DEFAF78-45D5-4D74-B2B6-FE2398AB007C}" sibTransId="{6911795E-1E7C-47B0-AC8B-36FC4B541537}"/>
    <dgm:cxn modelId="{210C34A4-6766-49EE-A45F-E9B72A7CD7B7}" type="presOf" srcId="{CB2593D9-268D-4B53-AADE-641EDE768E69}" destId="{B217B1A1-D762-409E-B395-B03574F55B6A}" srcOrd="0" destOrd="0" presId="urn:microsoft.com/office/officeart/2016/7/layout/BasicLinearProcessNumbered"/>
    <dgm:cxn modelId="{9F4482A5-3A9F-4AF7-9866-1ED9E4566EF6}" srcId="{5E5300C1-1FC5-4664-B22D-489FCF392C3D}" destId="{6E30342D-E3E4-4F7F-BBF4-5B0A5451B67C}" srcOrd="1" destOrd="0" parTransId="{B4A8EA57-77A5-4910-A4CC-A211E76B09CD}" sibTransId="{AED88D4D-5B42-48C2-98FA-C5F119968DD0}"/>
    <dgm:cxn modelId="{ECF6F7B8-141F-4A7A-BF26-638BDCEF3A1E}" type="presOf" srcId="{6E30342D-E3E4-4F7F-BBF4-5B0A5451B67C}" destId="{81797ECA-906E-4E42-9B13-DA7A7D5910C9}" srcOrd="0" destOrd="0" presId="urn:microsoft.com/office/officeart/2016/7/layout/BasicLinearProcessNumbered"/>
    <dgm:cxn modelId="{07C742C5-5E6A-4219-B348-86FF8A40FD5F}" type="presOf" srcId="{51B67C6E-C05A-49A2-8A01-4365A3D729CA}" destId="{DE783C0A-BCBE-447A-A521-6468C485354B}" srcOrd="0" destOrd="0" presId="urn:microsoft.com/office/officeart/2016/7/layout/BasicLinearProcessNumbered"/>
    <dgm:cxn modelId="{8B9FB1D3-D7F5-407D-BE04-9AEBED575464}" srcId="{5E5300C1-1FC5-4664-B22D-489FCF392C3D}" destId="{2F0FF3F4-118B-4B2C-AF5B-33662D126806}" srcOrd="0" destOrd="0" parTransId="{5FA9CCB8-85B6-40F3-9DAE-B51977628E68}" sibTransId="{FEC956C3-DAEF-4469-8083-451A585D1CF0}"/>
    <dgm:cxn modelId="{82513DBD-058C-4422-9E2B-FDE7CA821A74}" type="presParOf" srcId="{02FAB5E6-47D0-4C2E-8386-527E347FF417}" destId="{B2F33BD3-9961-422F-B858-1088FB86A5BC}" srcOrd="0" destOrd="0" presId="urn:microsoft.com/office/officeart/2016/7/layout/BasicLinearProcessNumbered"/>
    <dgm:cxn modelId="{EA7785F5-8FE8-449E-A6D1-84359E1E6AF6}" type="presParOf" srcId="{B2F33BD3-9961-422F-B858-1088FB86A5BC}" destId="{F6A5B689-3EA8-4BA4-95A6-E553623FBF8D}" srcOrd="0" destOrd="0" presId="urn:microsoft.com/office/officeart/2016/7/layout/BasicLinearProcessNumbered"/>
    <dgm:cxn modelId="{3DB4F613-30A2-4FBD-8279-EBF73232C576}" type="presParOf" srcId="{B2F33BD3-9961-422F-B858-1088FB86A5BC}" destId="{35DDA7D4-8EB0-4FE5-9833-3D827B4A349A}" srcOrd="1" destOrd="0" presId="urn:microsoft.com/office/officeart/2016/7/layout/BasicLinearProcessNumbered"/>
    <dgm:cxn modelId="{A1F043FF-37A1-4BF2-95F4-6E3DAA813B76}" type="presParOf" srcId="{B2F33BD3-9961-422F-B858-1088FB86A5BC}" destId="{0A030C11-8D7A-4072-991D-5C0D6481A667}" srcOrd="2" destOrd="0" presId="urn:microsoft.com/office/officeart/2016/7/layout/BasicLinearProcessNumbered"/>
    <dgm:cxn modelId="{817DF056-28CE-497F-BDF5-06B35816EE6E}" type="presParOf" srcId="{B2F33BD3-9961-422F-B858-1088FB86A5BC}" destId="{4E0C0D9F-82DE-40C4-8911-FA0FE596F35C}" srcOrd="3" destOrd="0" presId="urn:microsoft.com/office/officeart/2016/7/layout/BasicLinearProcessNumbered"/>
    <dgm:cxn modelId="{1FCE2834-525E-4869-B04B-AC02AA329257}" type="presParOf" srcId="{02FAB5E6-47D0-4C2E-8386-527E347FF417}" destId="{A40B8E64-D866-4C78-979B-C097E6AF8132}" srcOrd="1" destOrd="0" presId="urn:microsoft.com/office/officeart/2016/7/layout/BasicLinearProcessNumbered"/>
    <dgm:cxn modelId="{632B4E39-6EB6-454B-812F-F708FB3D2AC3}" type="presParOf" srcId="{02FAB5E6-47D0-4C2E-8386-527E347FF417}" destId="{F343F3C4-8705-4FD4-8C26-3BF996EB3878}" srcOrd="2" destOrd="0" presId="urn:microsoft.com/office/officeart/2016/7/layout/BasicLinearProcessNumbered"/>
    <dgm:cxn modelId="{EDD75C00-3629-4CA3-856C-CDAC92EBC5A2}" type="presParOf" srcId="{F343F3C4-8705-4FD4-8C26-3BF996EB3878}" destId="{81797ECA-906E-4E42-9B13-DA7A7D5910C9}" srcOrd="0" destOrd="0" presId="urn:microsoft.com/office/officeart/2016/7/layout/BasicLinearProcessNumbered"/>
    <dgm:cxn modelId="{78792CAF-055C-46D6-A927-3597678B0594}" type="presParOf" srcId="{F343F3C4-8705-4FD4-8C26-3BF996EB3878}" destId="{BE893426-BA99-4DFE-96C0-7DB33D734E48}" srcOrd="1" destOrd="0" presId="urn:microsoft.com/office/officeart/2016/7/layout/BasicLinearProcessNumbered"/>
    <dgm:cxn modelId="{24F82E16-D957-4781-B278-D629F0EE80EF}" type="presParOf" srcId="{F343F3C4-8705-4FD4-8C26-3BF996EB3878}" destId="{B09A929E-76E7-419C-AC90-5C43DD9D3942}" srcOrd="2" destOrd="0" presId="urn:microsoft.com/office/officeart/2016/7/layout/BasicLinearProcessNumbered"/>
    <dgm:cxn modelId="{ADBA664D-0C76-4D5C-9E98-D93FE0A25BAB}" type="presParOf" srcId="{F343F3C4-8705-4FD4-8C26-3BF996EB3878}" destId="{A84C2F1D-C8AE-4B9D-904C-76E9698D4AA7}" srcOrd="3" destOrd="0" presId="urn:microsoft.com/office/officeart/2016/7/layout/BasicLinearProcessNumbered"/>
    <dgm:cxn modelId="{52922B50-5829-4A08-8A82-D1FD81047851}" type="presParOf" srcId="{02FAB5E6-47D0-4C2E-8386-527E347FF417}" destId="{0F410E27-03C6-4B25-AF98-058124BE5377}" srcOrd="3" destOrd="0" presId="urn:microsoft.com/office/officeart/2016/7/layout/BasicLinearProcessNumbered"/>
    <dgm:cxn modelId="{E42D61E5-FEBF-4EF1-808D-8365E47119B7}" type="presParOf" srcId="{02FAB5E6-47D0-4C2E-8386-527E347FF417}" destId="{85A713F6-9608-4F19-8580-A53016E66A0B}" srcOrd="4" destOrd="0" presId="urn:microsoft.com/office/officeart/2016/7/layout/BasicLinearProcessNumbered"/>
    <dgm:cxn modelId="{C9A99258-9EF7-482F-A05D-EC870E5EF652}" type="presParOf" srcId="{85A713F6-9608-4F19-8580-A53016E66A0B}" destId="{B217B1A1-D762-409E-B395-B03574F55B6A}" srcOrd="0" destOrd="0" presId="urn:microsoft.com/office/officeart/2016/7/layout/BasicLinearProcessNumbered"/>
    <dgm:cxn modelId="{C8ECA716-F5B5-4639-9476-E84673318262}" type="presParOf" srcId="{85A713F6-9608-4F19-8580-A53016E66A0B}" destId="{1ED6A640-10FD-47BF-8A58-B5473E12A212}" srcOrd="1" destOrd="0" presId="urn:microsoft.com/office/officeart/2016/7/layout/BasicLinearProcessNumbered"/>
    <dgm:cxn modelId="{D9BD494E-8113-4FF4-914F-5093FFAACDE2}" type="presParOf" srcId="{85A713F6-9608-4F19-8580-A53016E66A0B}" destId="{DE12131B-09B2-4C27-B503-4852F34287BE}" srcOrd="2" destOrd="0" presId="urn:microsoft.com/office/officeart/2016/7/layout/BasicLinearProcessNumbered"/>
    <dgm:cxn modelId="{E0D73C3A-29D8-4332-BBC0-DCDC00FF5C80}" type="presParOf" srcId="{85A713F6-9608-4F19-8580-A53016E66A0B}" destId="{40D9E5C4-69B6-4E7F-BAC1-871F7D9F8FD9}" srcOrd="3" destOrd="0" presId="urn:microsoft.com/office/officeart/2016/7/layout/BasicLinearProcessNumbered"/>
    <dgm:cxn modelId="{56AADFB6-E86A-40DA-B568-F227E6C65825}" type="presParOf" srcId="{02FAB5E6-47D0-4C2E-8386-527E347FF417}" destId="{2850ED1E-3F6C-42B9-8FC8-26EE1D2C5074}" srcOrd="5" destOrd="0" presId="urn:microsoft.com/office/officeart/2016/7/layout/BasicLinearProcessNumbered"/>
    <dgm:cxn modelId="{BE495BFF-1D80-46D8-87BE-0BE307EE2031}" type="presParOf" srcId="{02FAB5E6-47D0-4C2E-8386-527E347FF417}" destId="{1E79B57E-4B3D-47E1-898C-32E561E181F0}" srcOrd="6" destOrd="0" presId="urn:microsoft.com/office/officeart/2016/7/layout/BasicLinearProcessNumbered"/>
    <dgm:cxn modelId="{16F01569-56B0-4483-9874-462D2C3A9EC7}" type="presParOf" srcId="{1E79B57E-4B3D-47E1-898C-32E561E181F0}" destId="{DE783C0A-BCBE-447A-A521-6468C485354B}" srcOrd="0" destOrd="0" presId="urn:microsoft.com/office/officeart/2016/7/layout/BasicLinearProcessNumbered"/>
    <dgm:cxn modelId="{992386A9-3C88-4C35-9BB2-F071E17BDF96}" type="presParOf" srcId="{1E79B57E-4B3D-47E1-898C-32E561E181F0}" destId="{7EDF8AB3-7387-468A-9108-556A27FD8BC7}" srcOrd="1" destOrd="0" presId="urn:microsoft.com/office/officeart/2016/7/layout/BasicLinearProcessNumbered"/>
    <dgm:cxn modelId="{15A61C0E-1FEC-472F-8F7B-9B71391FB82A}" type="presParOf" srcId="{1E79B57E-4B3D-47E1-898C-32E561E181F0}" destId="{613EF4E1-19DF-4ABD-BCB1-4C460B451D2C}" srcOrd="2" destOrd="0" presId="urn:microsoft.com/office/officeart/2016/7/layout/BasicLinearProcessNumbered"/>
    <dgm:cxn modelId="{E7737949-F346-4973-885A-A771CB39A75A}" type="presParOf" srcId="{1E79B57E-4B3D-47E1-898C-32E561E181F0}" destId="{7FDD56E3-F5C4-49A4-9E70-DD61A9673CA5}"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B461F2-24F5-434D-AF60-5D8A7FB46F8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EE7D0A5-D2C0-4076-89DE-AD6BB53BD17B}">
      <dgm:prSet/>
      <dgm:spPr/>
      <dgm:t>
        <a:bodyPr/>
        <a:lstStyle/>
        <a:p>
          <a:r>
            <a:rPr lang="en-US">
              <a:hlinkClick xmlns:r="http://schemas.openxmlformats.org/officeDocument/2006/relationships" r:id="rId1"/>
            </a:rPr>
            <a:t>https://youtu.be/d97Vn7q2n3I</a:t>
          </a:r>
          <a:r>
            <a:rPr lang="en-US"/>
            <a:t> </a:t>
          </a:r>
        </a:p>
      </dgm:t>
    </dgm:pt>
    <dgm:pt modelId="{B1F142D9-A051-4EB9-977E-AE1C52189FB7}" type="parTrans" cxnId="{B32E8DA4-7665-4090-A139-246DF0E0F44C}">
      <dgm:prSet/>
      <dgm:spPr/>
      <dgm:t>
        <a:bodyPr/>
        <a:lstStyle/>
        <a:p>
          <a:endParaRPr lang="en-US"/>
        </a:p>
      </dgm:t>
    </dgm:pt>
    <dgm:pt modelId="{FEA6143C-BB09-47BD-8322-F7E0E6DB4CD5}" type="sibTrans" cxnId="{B32E8DA4-7665-4090-A139-246DF0E0F44C}">
      <dgm:prSet/>
      <dgm:spPr/>
      <dgm:t>
        <a:bodyPr/>
        <a:lstStyle/>
        <a:p>
          <a:endParaRPr lang="en-US"/>
        </a:p>
      </dgm:t>
    </dgm:pt>
    <dgm:pt modelId="{9468A349-F5EC-4857-BEEB-97A686B84A6C}">
      <dgm:prSet/>
      <dgm:spPr/>
      <dgm:t>
        <a:bodyPr/>
        <a:lstStyle/>
        <a:p>
          <a:r>
            <a:rPr lang="en-US"/>
            <a:t>Watch the You Tube clip and find the answer to the question you were assigned.</a:t>
          </a:r>
        </a:p>
      </dgm:t>
    </dgm:pt>
    <dgm:pt modelId="{A479EADB-C82F-43D5-A53B-DB0E55CEFD4C}" type="parTrans" cxnId="{86960CDB-DB33-40CD-808D-5403FC355630}">
      <dgm:prSet/>
      <dgm:spPr/>
      <dgm:t>
        <a:bodyPr/>
        <a:lstStyle/>
        <a:p>
          <a:endParaRPr lang="en-US"/>
        </a:p>
      </dgm:t>
    </dgm:pt>
    <dgm:pt modelId="{BD5F1164-A8A9-4CEC-BD99-34E18DDC7A30}" type="sibTrans" cxnId="{86960CDB-DB33-40CD-808D-5403FC355630}">
      <dgm:prSet/>
      <dgm:spPr/>
      <dgm:t>
        <a:bodyPr/>
        <a:lstStyle/>
        <a:p>
          <a:endParaRPr lang="en-US"/>
        </a:p>
      </dgm:t>
    </dgm:pt>
    <dgm:pt modelId="{B246542D-4E88-42D6-8C89-BF62842A2812}">
      <dgm:prSet/>
      <dgm:spPr/>
      <dgm:t>
        <a:bodyPr/>
        <a:lstStyle/>
        <a:p>
          <a:r>
            <a:rPr lang="en-US"/>
            <a:t>Each person will be given a number. Find the answer to the question number you were given while listening to this clip.</a:t>
          </a:r>
        </a:p>
      </dgm:t>
    </dgm:pt>
    <dgm:pt modelId="{99234490-5A7E-41F4-B69B-135800D41A7B}" type="parTrans" cxnId="{A176807C-2BF1-42DD-AD72-758DF5515B75}">
      <dgm:prSet/>
      <dgm:spPr/>
      <dgm:t>
        <a:bodyPr/>
        <a:lstStyle/>
        <a:p>
          <a:endParaRPr lang="en-US"/>
        </a:p>
      </dgm:t>
    </dgm:pt>
    <dgm:pt modelId="{34D42088-9C7E-406B-9744-3C635514526A}" type="sibTrans" cxnId="{A176807C-2BF1-42DD-AD72-758DF5515B75}">
      <dgm:prSet/>
      <dgm:spPr/>
      <dgm:t>
        <a:bodyPr/>
        <a:lstStyle/>
        <a:p>
          <a:endParaRPr lang="en-US"/>
        </a:p>
      </dgm:t>
    </dgm:pt>
    <dgm:pt modelId="{763236BC-1C62-4A70-8501-EDFFC91394D7}" type="pres">
      <dgm:prSet presAssocID="{87B461F2-24F5-434D-AF60-5D8A7FB46F85}" presName="root" presStyleCnt="0">
        <dgm:presLayoutVars>
          <dgm:dir/>
          <dgm:resizeHandles val="exact"/>
        </dgm:presLayoutVars>
      </dgm:prSet>
      <dgm:spPr/>
    </dgm:pt>
    <dgm:pt modelId="{EF9BA1F9-F535-4D77-841E-7DD16C2F53DD}" type="pres">
      <dgm:prSet presAssocID="{1EE7D0A5-D2C0-4076-89DE-AD6BB53BD17B}" presName="compNode" presStyleCnt="0"/>
      <dgm:spPr/>
    </dgm:pt>
    <dgm:pt modelId="{25183CFC-DB99-4875-807E-CA9FD272B668}" type="pres">
      <dgm:prSet presAssocID="{1EE7D0A5-D2C0-4076-89DE-AD6BB53BD17B}" presName="bgRect" presStyleLbl="bgShp" presStyleIdx="0" presStyleCnt="3"/>
      <dgm:spPr/>
    </dgm:pt>
    <dgm:pt modelId="{7B91A5CB-BFC6-4CFC-BBCA-D55ED4F14D53}" type="pres">
      <dgm:prSet presAssocID="{1EE7D0A5-D2C0-4076-89DE-AD6BB53BD17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Earth Globe Americas"/>
        </a:ext>
      </dgm:extLst>
    </dgm:pt>
    <dgm:pt modelId="{FA9D2608-B526-4B5C-AD2C-5735257F28A0}" type="pres">
      <dgm:prSet presAssocID="{1EE7D0A5-D2C0-4076-89DE-AD6BB53BD17B}" presName="spaceRect" presStyleCnt="0"/>
      <dgm:spPr/>
    </dgm:pt>
    <dgm:pt modelId="{D5A1630C-0D4A-453B-9EB1-176305193A98}" type="pres">
      <dgm:prSet presAssocID="{1EE7D0A5-D2C0-4076-89DE-AD6BB53BD17B}" presName="parTx" presStyleLbl="revTx" presStyleIdx="0" presStyleCnt="3">
        <dgm:presLayoutVars>
          <dgm:chMax val="0"/>
          <dgm:chPref val="0"/>
        </dgm:presLayoutVars>
      </dgm:prSet>
      <dgm:spPr/>
    </dgm:pt>
    <dgm:pt modelId="{D64488A0-04D7-40CB-A307-5AD42906E7A9}" type="pres">
      <dgm:prSet presAssocID="{FEA6143C-BB09-47BD-8322-F7E0E6DB4CD5}" presName="sibTrans" presStyleCnt="0"/>
      <dgm:spPr/>
    </dgm:pt>
    <dgm:pt modelId="{4E29C3F8-4EEA-4C83-BE5A-9C02E0BF699C}" type="pres">
      <dgm:prSet presAssocID="{9468A349-F5EC-4857-BEEB-97A686B84A6C}" presName="compNode" presStyleCnt="0"/>
      <dgm:spPr/>
    </dgm:pt>
    <dgm:pt modelId="{8E9009C3-1BE2-4E0D-95C8-7F4E752A573A}" type="pres">
      <dgm:prSet presAssocID="{9468A349-F5EC-4857-BEEB-97A686B84A6C}" presName="bgRect" presStyleLbl="bgShp" presStyleIdx="1" presStyleCnt="3"/>
      <dgm:spPr/>
    </dgm:pt>
    <dgm:pt modelId="{17E7AFC5-0E62-4922-861D-3E4A41799A21}" type="pres">
      <dgm:prSet presAssocID="{9468A349-F5EC-4857-BEEB-97A686B84A6C}" presName="iconRect" presStyleLbl="node1" presStyleIdx="1" presStyleCnt="3"/>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Clipboard"/>
        </a:ext>
      </dgm:extLst>
    </dgm:pt>
    <dgm:pt modelId="{CBB1E84D-8CDA-411D-806E-84B112C6BBE4}" type="pres">
      <dgm:prSet presAssocID="{9468A349-F5EC-4857-BEEB-97A686B84A6C}" presName="spaceRect" presStyleCnt="0"/>
      <dgm:spPr/>
    </dgm:pt>
    <dgm:pt modelId="{4FBA64E2-687C-4711-A094-566185052990}" type="pres">
      <dgm:prSet presAssocID="{9468A349-F5EC-4857-BEEB-97A686B84A6C}" presName="parTx" presStyleLbl="revTx" presStyleIdx="1" presStyleCnt="3">
        <dgm:presLayoutVars>
          <dgm:chMax val="0"/>
          <dgm:chPref val="0"/>
        </dgm:presLayoutVars>
      </dgm:prSet>
      <dgm:spPr/>
    </dgm:pt>
    <dgm:pt modelId="{8DBA3143-4C75-48A9-B065-D4166DCA6FBB}" type="pres">
      <dgm:prSet presAssocID="{BD5F1164-A8A9-4CEC-BD99-34E18DDC7A30}" presName="sibTrans" presStyleCnt="0"/>
      <dgm:spPr/>
    </dgm:pt>
    <dgm:pt modelId="{9A6548C5-4FE3-4640-B178-9DE65F75A34E}" type="pres">
      <dgm:prSet presAssocID="{B246542D-4E88-42D6-8C89-BF62842A2812}" presName="compNode" presStyleCnt="0"/>
      <dgm:spPr/>
    </dgm:pt>
    <dgm:pt modelId="{9349B13D-F36E-4D4B-83A9-27ACF93CF58E}" type="pres">
      <dgm:prSet presAssocID="{B246542D-4E88-42D6-8C89-BF62842A2812}" presName="bgRect" presStyleLbl="bgShp" presStyleIdx="2" presStyleCnt="3"/>
      <dgm:spPr/>
    </dgm:pt>
    <dgm:pt modelId="{D5F16E7A-CE89-48BD-84AC-B5153D986F66}" type="pres">
      <dgm:prSet presAssocID="{B246542D-4E88-42D6-8C89-BF62842A2812}"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Quotes"/>
        </a:ext>
      </dgm:extLst>
    </dgm:pt>
    <dgm:pt modelId="{F6141776-7367-45C1-B54F-6FEAE6BA160B}" type="pres">
      <dgm:prSet presAssocID="{B246542D-4E88-42D6-8C89-BF62842A2812}" presName="spaceRect" presStyleCnt="0"/>
      <dgm:spPr/>
    </dgm:pt>
    <dgm:pt modelId="{62421CA8-A76D-4C58-A94E-9C8FA9D3EF9E}" type="pres">
      <dgm:prSet presAssocID="{B246542D-4E88-42D6-8C89-BF62842A2812}" presName="parTx" presStyleLbl="revTx" presStyleIdx="2" presStyleCnt="3">
        <dgm:presLayoutVars>
          <dgm:chMax val="0"/>
          <dgm:chPref val="0"/>
        </dgm:presLayoutVars>
      </dgm:prSet>
      <dgm:spPr/>
    </dgm:pt>
  </dgm:ptLst>
  <dgm:cxnLst>
    <dgm:cxn modelId="{A176807C-2BF1-42DD-AD72-758DF5515B75}" srcId="{87B461F2-24F5-434D-AF60-5D8A7FB46F85}" destId="{B246542D-4E88-42D6-8C89-BF62842A2812}" srcOrd="2" destOrd="0" parTransId="{99234490-5A7E-41F4-B69B-135800D41A7B}" sibTransId="{34D42088-9C7E-406B-9744-3C635514526A}"/>
    <dgm:cxn modelId="{CE1B357D-8D58-487A-8124-E691A15B814D}" type="presOf" srcId="{87B461F2-24F5-434D-AF60-5D8A7FB46F85}" destId="{763236BC-1C62-4A70-8501-EDFFC91394D7}" srcOrd="0" destOrd="0" presId="urn:microsoft.com/office/officeart/2018/2/layout/IconVerticalSolidList"/>
    <dgm:cxn modelId="{B32E8DA4-7665-4090-A139-246DF0E0F44C}" srcId="{87B461F2-24F5-434D-AF60-5D8A7FB46F85}" destId="{1EE7D0A5-D2C0-4076-89DE-AD6BB53BD17B}" srcOrd="0" destOrd="0" parTransId="{B1F142D9-A051-4EB9-977E-AE1C52189FB7}" sibTransId="{FEA6143C-BB09-47BD-8322-F7E0E6DB4CD5}"/>
    <dgm:cxn modelId="{7592B2AC-CB1C-4E5C-98F3-38C72D81CFE7}" type="presOf" srcId="{1EE7D0A5-D2C0-4076-89DE-AD6BB53BD17B}" destId="{D5A1630C-0D4A-453B-9EB1-176305193A98}" srcOrd="0" destOrd="0" presId="urn:microsoft.com/office/officeart/2018/2/layout/IconVerticalSolidList"/>
    <dgm:cxn modelId="{549FEBB6-53D2-4C0D-9FD4-25EBD974A0D2}" type="presOf" srcId="{B246542D-4E88-42D6-8C89-BF62842A2812}" destId="{62421CA8-A76D-4C58-A94E-9C8FA9D3EF9E}" srcOrd="0" destOrd="0" presId="urn:microsoft.com/office/officeart/2018/2/layout/IconVerticalSolidList"/>
    <dgm:cxn modelId="{86960CDB-DB33-40CD-808D-5403FC355630}" srcId="{87B461F2-24F5-434D-AF60-5D8A7FB46F85}" destId="{9468A349-F5EC-4857-BEEB-97A686B84A6C}" srcOrd="1" destOrd="0" parTransId="{A479EADB-C82F-43D5-A53B-DB0E55CEFD4C}" sibTransId="{BD5F1164-A8A9-4CEC-BD99-34E18DDC7A30}"/>
    <dgm:cxn modelId="{54D5E9EF-5536-479F-9FC4-A319E4FE324F}" type="presOf" srcId="{9468A349-F5EC-4857-BEEB-97A686B84A6C}" destId="{4FBA64E2-687C-4711-A094-566185052990}" srcOrd="0" destOrd="0" presId="urn:microsoft.com/office/officeart/2018/2/layout/IconVerticalSolidList"/>
    <dgm:cxn modelId="{AF43C916-2E74-4881-8F31-4D826C117C11}" type="presParOf" srcId="{763236BC-1C62-4A70-8501-EDFFC91394D7}" destId="{EF9BA1F9-F535-4D77-841E-7DD16C2F53DD}" srcOrd="0" destOrd="0" presId="urn:microsoft.com/office/officeart/2018/2/layout/IconVerticalSolidList"/>
    <dgm:cxn modelId="{10118C07-99D3-4E1F-A138-664C41FD705E}" type="presParOf" srcId="{EF9BA1F9-F535-4D77-841E-7DD16C2F53DD}" destId="{25183CFC-DB99-4875-807E-CA9FD272B668}" srcOrd="0" destOrd="0" presId="urn:microsoft.com/office/officeart/2018/2/layout/IconVerticalSolidList"/>
    <dgm:cxn modelId="{DCAEFBFF-656A-4AD0-B669-49E9A3428122}" type="presParOf" srcId="{EF9BA1F9-F535-4D77-841E-7DD16C2F53DD}" destId="{7B91A5CB-BFC6-4CFC-BBCA-D55ED4F14D53}" srcOrd="1" destOrd="0" presId="urn:microsoft.com/office/officeart/2018/2/layout/IconVerticalSolidList"/>
    <dgm:cxn modelId="{A7592B85-74BC-4DA5-8EA0-8EC2BFE8072A}" type="presParOf" srcId="{EF9BA1F9-F535-4D77-841E-7DD16C2F53DD}" destId="{FA9D2608-B526-4B5C-AD2C-5735257F28A0}" srcOrd="2" destOrd="0" presId="urn:microsoft.com/office/officeart/2018/2/layout/IconVerticalSolidList"/>
    <dgm:cxn modelId="{9CDCF0EA-E463-4584-A2A0-145F394A64D4}" type="presParOf" srcId="{EF9BA1F9-F535-4D77-841E-7DD16C2F53DD}" destId="{D5A1630C-0D4A-453B-9EB1-176305193A98}" srcOrd="3" destOrd="0" presId="urn:microsoft.com/office/officeart/2018/2/layout/IconVerticalSolidList"/>
    <dgm:cxn modelId="{A48ED1EF-4605-49BD-8227-E37023F7BB63}" type="presParOf" srcId="{763236BC-1C62-4A70-8501-EDFFC91394D7}" destId="{D64488A0-04D7-40CB-A307-5AD42906E7A9}" srcOrd="1" destOrd="0" presId="urn:microsoft.com/office/officeart/2018/2/layout/IconVerticalSolidList"/>
    <dgm:cxn modelId="{1B0F19CC-1CC3-4013-8673-03E442F1037F}" type="presParOf" srcId="{763236BC-1C62-4A70-8501-EDFFC91394D7}" destId="{4E29C3F8-4EEA-4C83-BE5A-9C02E0BF699C}" srcOrd="2" destOrd="0" presId="urn:microsoft.com/office/officeart/2018/2/layout/IconVerticalSolidList"/>
    <dgm:cxn modelId="{27CCCAA5-D8FE-4B5B-A50B-CA0C22C53EC4}" type="presParOf" srcId="{4E29C3F8-4EEA-4C83-BE5A-9C02E0BF699C}" destId="{8E9009C3-1BE2-4E0D-95C8-7F4E752A573A}" srcOrd="0" destOrd="0" presId="urn:microsoft.com/office/officeart/2018/2/layout/IconVerticalSolidList"/>
    <dgm:cxn modelId="{006B1625-B1BA-446E-9715-15807A785F88}" type="presParOf" srcId="{4E29C3F8-4EEA-4C83-BE5A-9C02E0BF699C}" destId="{17E7AFC5-0E62-4922-861D-3E4A41799A21}" srcOrd="1" destOrd="0" presId="urn:microsoft.com/office/officeart/2018/2/layout/IconVerticalSolidList"/>
    <dgm:cxn modelId="{0DC28B83-D796-4FE4-8C25-A8F1A4566470}" type="presParOf" srcId="{4E29C3F8-4EEA-4C83-BE5A-9C02E0BF699C}" destId="{CBB1E84D-8CDA-411D-806E-84B112C6BBE4}" srcOrd="2" destOrd="0" presId="urn:microsoft.com/office/officeart/2018/2/layout/IconVerticalSolidList"/>
    <dgm:cxn modelId="{BEE36995-17F0-4EA0-B7F2-22DD1623D477}" type="presParOf" srcId="{4E29C3F8-4EEA-4C83-BE5A-9C02E0BF699C}" destId="{4FBA64E2-687C-4711-A094-566185052990}" srcOrd="3" destOrd="0" presId="urn:microsoft.com/office/officeart/2018/2/layout/IconVerticalSolidList"/>
    <dgm:cxn modelId="{8AE54E39-99E6-423F-AA11-3C9FFDD157FD}" type="presParOf" srcId="{763236BC-1C62-4A70-8501-EDFFC91394D7}" destId="{8DBA3143-4C75-48A9-B065-D4166DCA6FBB}" srcOrd="3" destOrd="0" presId="urn:microsoft.com/office/officeart/2018/2/layout/IconVerticalSolidList"/>
    <dgm:cxn modelId="{D4786025-6FC9-47CB-9B0D-320DD2A91D9E}" type="presParOf" srcId="{763236BC-1C62-4A70-8501-EDFFC91394D7}" destId="{9A6548C5-4FE3-4640-B178-9DE65F75A34E}" srcOrd="4" destOrd="0" presId="urn:microsoft.com/office/officeart/2018/2/layout/IconVerticalSolidList"/>
    <dgm:cxn modelId="{DAC42432-2D87-4B94-9921-13B5EE57E68F}" type="presParOf" srcId="{9A6548C5-4FE3-4640-B178-9DE65F75A34E}" destId="{9349B13D-F36E-4D4B-83A9-27ACF93CF58E}" srcOrd="0" destOrd="0" presId="urn:microsoft.com/office/officeart/2018/2/layout/IconVerticalSolidList"/>
    <dgm:cxn modelId="{3F970604-703D-4E89-AEA5-BCA9083BE8DD}" type="presParOf" srcId="{9A6548C5-4FE3-4640-B178-9DE65F75A34E}" destId="{D5F16E7A-CE89-48BD-84AC-B5153D986F66}" srcOrd="1" destOrd="0" presId="urn:microsoft.com/office/officeart/2018/2/layout/IconVerticalSolidList"/>
    <dgm:cxn modelId="{10855973-C6C5-41F5-B0CF-14BD8115305C}" type="presParOf" srcId="{9A6548C5-4FE3-4640-B178-9DE65F75A34E}" destId="{F6141776-7367-45C1-B54F-6FEAE6BA160B}" srcOrd="2" destOrd="0" presId="urn:microsoft.com/office/officeart/2018/2/layout/IconVerticalSolidList"/>
    <dgm:cxn modelId="{86230E5E-E95F-4C75-9144-D8C7C26B379E}" type="presParOf" srcId="{9A6548C5-4FE3-4640-B178-9DE65F75A34E}" destId="{62421CA8-A76D-4C58-A94E-9C8FA9D3EF9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B88A30-FDD7-4D9D-A2D9-775C651246B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BE90736-D20B-4C15-B137-0425F4824996}">
      <dgm:prSet/>
      <dgm:spPr/>
      <dgm:t>
        <a:bodyPr/>
        <a:lstStyle/>
        <a:p>
          <a:r>
            <a:rPr lang="en-US"/>
            <a:t>1. How many steps are there in the process of becoming a saint. Name each step.</a:t>
          </a:r>
        </a:p>
      </dgm:t>
    </dgm:pt>
    <dgm:pt modelId="{0840CD4F-D569-4661-A503-42E0FEBFA320}" type="parTrans" cxnId="{5935FBCE-0A29-445F-8622-772BFBCDB5F0}">
      <dgm:prSet/>
      <dgm:spPr/>
      <dgm:t>
        <a:bodyPr/>
        <a:lstStyle/>
        <a:p>
          <a:endParaRPr lang="en-US"/>
        </a:p>
      </dgm:t>
    </dgm:pt>
    <dgm:pt modelId="{89C52F0F-4B10-425D-A06A-54010CB23A23}" type="sibTrans" cxnId="{5935FBCE-0A29-445F-8622-772BFBCDB5F0}">
      <dgm:prSet/>
      <dgm:spPr/>
      <dgm:t>
        <a:bodyPr/>
        <a:lstStyle/>
        <a:p>
          <a:endParaRPr lang="en-US"/>
        </a:p>
      </dgm:t>
    </dgm:pt>
    <dgm:pt modelId="{F1FE66F3-767A-4312-99D3-C14D67E29B52}">
      <dgm:prSet/>
      <dgm:spPr/>
      <dgm:t>
        <a:bodyPr/>
        <a:lstStyle/>
        <a:p>
          <a:r>
            <a:rPr lang="en-US"/>
            <a:t>2 How many miracles are normally required after the person has died?</a:t>
          </a:r>
        </a:p>
      </dgm:t>
    </dgm:pt>
    <dgm:pt modelId="{D3E2CE7B-17D6-4277-AE1D-A38323B8B868}" type="parTrans" cxnId="{EF730500-A516-420F-B905-2C9231EB389B}">
      <dgm:prSet/>
      <dgm:spPr/>
      <dgm:t>
        <a:bodyPr/>
        <a:lstStyle/>
        <a:p>
          <a:endParaRPr lang="en-US"/>
        </a:p>
      </dgm:t>
    </dgm:pt>
    <dgm:pt modelId="{1DD6F933-129C-4319-B711-065E8A1F1917}" type="sibTrans" cxnId="{EF730500-A516-420F-B905-2C9231EB389B}">
      <dgm:prSet/>
      <dgm:spPr/>
      <dgm:t>
        <a:bodyPr/>
        <a:lstStyle/>
        <a:p>
          <a:endParaRPr lang="en-US"/>
        </a:p>
      </dgm:t>
    </dgm:pt>
    <dgm:pt modelId="{79825465-686F-4D49-BD9B-A10C28BFBF9C}">
      <dgm:prSet/>
      <dgm:spPr/>
      <dgm:t>
        <a:bodyPr/>
        <a:lstStyle/>
        <a:p>
          <a:r>
            <a:rPr lang="en-US"/>
            <a:t>3 What requirements are needed for the miracle to be accepted?</a:t>
          </a:r>
        </a:p>
      </dgm:t>
    </dgm:pt>
    <dgm:pt modelId="{D3B8C9B4-F2A1-4338-B900-CD3B25F1DCEF}" type="parTrans" cxnId="{7C4737EB-91BC-43C8-997F-ADD6FBE4351D}">
      <dgm:prSet/>
      <dgm:spPr/>
      <dgm:t>
        <a:bodyPr/>
        <a:lstStyle/>
        <a:p>
          <a:endParaRPr lang="en-US"/>
        </a:p>
      </dgm:t>
    </dgm:pt>
    <dgm:pt modelId="{62392731-F527-4441-9DAC-B959F3817313}" type="sibTrans" cxnId="{7C4737EB-91BC-43C8-997F-ADD6FBE4351D}">
      <dgm:prSet/>
      <dgm:spPr/>
      <dgm:t>
        <a:bodyPr/>
        <a:lstStyle/>
        <a:p>
          <a:endParaRPr lang="en-US"/>
        </a:p>
      </dgm:t>
    </dgm:pt>
    <dgm:pt modelId="{33D945EB-F9B8-4C6B-BC1D-301A3FA65172}" type="pres">
      <dgm:prSet presAssocID="{91B88A30-FDD7-4D9D-A2D9-775C651246BF}" presName="linear" presStyleCnt="0">
        <dgm:presLayoutVars>
          <dgm:animLvl val="lvl"/>
          <dgm:resizeHandles val="exact"/>
        </dgm:presLayoutVars>
      </dgm:prSet>
      <dgm:spPr/>
    </dgm:pt>
    <dgm:pt modelId="{9441B00D-881A-45DB-BB50-2EDE80C9940D}" type="pres">
      <dgm:prSet presAssocID="{9BE90736-D20B-4C15-B137-0425F4824996}" presName="parentText" presStyleLbl="node1" presStyleIdx="0" presStyleCnt="3">
        <dgm:presLayoutVars>
          <dgm:chMax val="0"/>
          <dgm:bulletEnabled val="1"/>
        </dgm:presLayoutVars>
      </dgm:prSet>
      <dgm:spPr/>
    </dgm:pt>
    <dgm:pt modelId="{FA0EDC44-905D-4577-971F-9555374387ED}" type="pres">
      <dgm:prSet presAssocID="{89C52F0F-4B10-425D-A06A-54010CB23A23}" presName="spacer" presStyleCnt="0"/>
      <dgm:spPr/>
    </dgm:pt>
    <dgm:pt modelId="{9B402E56-8584-47F1-8D2D-AC05D60173AC}" type="pres">
      <dgm:prSet presAssocID="{F1FE66F3-767A-4312-99D3-C14D67E29B52}" presName="parentText" presStyleLbl="node1" presStyleIdx="1" presStyleCnt="3">
        <dgm:presLayoutVars>
          <dgm:chMax val="0"/>
          <dgm:bulletEnabled val="1"/>
        </dgm:presLayoutVars>
      </dgm:prSet>
      <dgm:spPr/>
    </dgm:pt>
    <dgm:pt modelId="{A223DFED-52AE-4045-8C90-A580EBA35428}" type="pres">
      <dgm:prSet presAssocID="{1DD6F933-129C-4319-B711-065E8A1F1917}" presName="spacer" presStyleCnt="0"/>
      <dgm:spPr/>
    </dgm:pt>
    <dgm:pt modelId="{7394AF15-1AFB-4047-B45B-E78B3C1617A1}" type="pres">
      <dgm:prSet presAssocID="{79825465-686F-4D49-BD9B-A10C28BFBF9C}" presName="parentText" presStyleLbl="node1" presStyleIdx="2" presStyleCnt="3">
        <dgm:presLayoutVars>
          <dgm:chMax val="0"/>
          <dgm:bulletEnabled val="1"/>
        </dgm:presLayoutVars>
      </dgm:prSet>
      <dgm:spPr/>
    </dgm:pt>
  </dgm:ptLst>
  <dgm:cxnLst>
    <dgm:cxn modelId="{EF730500-A516-420F-B905-2C9231EB389B}" srcId="{91B88A30-FDD7-4D9D-A2D9-775C651246BF}" destId="{F1FE66F3-767A-4312-99D3-C14D67E29B52}" srcOrd="1" destOrd="0" parTransId="{D3E2CE7B-17D6-4277-AE1D-A38323B8B868}" sibTransId="{1DD6F933-129C-4319-B711-065E8A1F1917}"/>
    <dgm:cxn modelId="{6F370C30-C5C5-4CDE-AECA-11CF0D3955B2}" type="presOf" srcId="{9BE90736-D20B-4C15-B137-0425F4824996}" destId="{9441B00D-881A-45DB-BB50-2EDE80C9940D}" srcOrd="0" destOrd="0" presId="urn:microsoft.com/office/officeart/2005/8/layout/vList2"/>
    <dgm:cxn modelId="{4F524C5F-08A9-42CE-AE05-5BB8E7183730}" type="presOf" srcId="{79825465-686F-4D49-BD9B-A10C28BFBF9C}" destId="{7394AF15-1AFB-4047-B45B-E78B3C1617A1}" srcOrd="0" destOrd="0" presId="urn:microsoft.com/office/officeart/2005/8/layout/vList2"/>
    <dgm:cxn modelId="{C72EFC52-BCCA-483A-A50B-A701E25AF025}" type="presOf" srcId="{91B88A30-FDD7-4D9D-A2D9-775C651246BF}" destId="{33D945EB-F9B8-4C6B-BC1D-301A3FA65172}" srcOrd="0" destOrd="0" presId="urn:microsoft.com/office/officeart/2005/8/layout/vList2"/>
    <dgm:cxn modelId="{F3821395-DACB-4B21-8E8A-23AA92A688DE}" type="presOf" srcId="{F1FE66F3-767A-4312-99D3-C14D67E29B52}" destId="{9B402E56-8584-47F1-8D2D-AC05D60173AC}" srcOrd="0" destOrd="0" presId="urn:microsoft.com/office/officeart/2005/8/layout/vList2"/>
    <dgm:cxn modelId="{5935FBCE-0A29-445F-8622-772BFBCDB5F0}" srcId="{91B88A30-FDD7-4D9D-A2D9-775C651246BF}" destId="{9BE90736-D20B-4C15-B137-0425F4824996}" srcOrd="0" destOrd="0" parTransId="{0840CD4F-D569-4661-A503-42E0FEBFA320}" sibTransId="{89C52F0F-4B10-425D-A06A-54010CB23A23}"/>
    <dgm:cxn modelId="{7C4737EB-91BC-43C8-997F-ADD6FBE4351D}" srcId="{91B88A30-FDD7-4D9D-A2D9-775C651246BF}" destId="{79825465-686F-4D49-BD9B-A10C28BFBF9C}" srcOrd="2" destOrd="0" parTransId="{D3B8C9B4-F2A1-4338-B900-CD3B25F1DCEF}" sibTransId="{62392731-F527-4441-9DAC-B959F3817313}"/>
    <dgm:cxn modelId="{43906789-5014-4FA2-9D61-338840584F35}" type="presParOf" srcId="{33D945EB-F9B8-4C6B-BC1D-301A3FA65172}" destId="{9441B00D-881A-45DB-BB50-2EDE80C9940D}" srcOrd="0" destOrd="0" presId="urn:microsoft.com/office/officeart/2005/8/layout/vList2"/>
    <dgm:cxn modelId="{13003E9D-1296-4D42-A8A6-C15AC28C7BCD}" type="presParOf" srcId="{33D945EB-F9B8-4C6B-BC1D-301A3FA65172}" destId="{FA0EDC44-905D-4577-971F-9555374387ED}" srcOrd="1" destOrd="0" presId="urn:microsoft.com/office/officeart/2005/8/layout/vList2"/>
    <dgm:cxn modelId="{B09C0341-6AC8-4DF2-A4C6-D3924710A2F9}" type="presParOf" srcId="{33D945EB-F9B8-4C6B-BC1D-301A3FA65172}" destId="{9B402E56-8584-47F1-8D2D-AC05D60173AC}" srcOrd="2" destOrd="0" presId="urn:microsoft.com/office/officeart/2005/8/layout/vList2"/>
    <dgm:cxn modelId="{699F56C7-29C2-40AF-8A24-C1BFAC0A0DBE}" type="presParOf" srcId="{33D945EB-F9B8-4C6B-BC1D-301A3FA65172}" destId="{A223DFED-52AE-4045-8C90-A580EBA35428}" srcOrd="3" destOrd="0" presId="urn:microsoft.com/office/officeart/2005/8/layout/vList2"/>
    <dgm:cxn modelId="{EBF92199-AFE3-477C-B54E-602AE4DB301B}" type="presParOf" srcId="{33D945EB-F9B8-4C6B-BC1D-301A3FA65172}" destId="{7394AF15-1AFB-4047-B45B-E78B3C1617A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3DB5B0E-1F4E-46B3-A90B-6EF06D253385}" type="doc">
      <dgm:prSet loTypeId="urn:microsoft.com/office/officeart/2016/7/layout/RepeatingBendingProcessNew" loCatId="process" qsTypeId="urn:microsoft.com/office/officeart/2005/8/quickstyle/simple1" qsCatId="simple" csTypeId="urn:microsoft.com/office/officeart/2005/8/colors/colorful5" csCatId="colorful"/>
      <dgm:spPr/>
      <dgm:t>
        <a:bodyPr/>
        <a:lstStyle/>
        <a:p>
          <a:endParaRPr lang="en-US"/>
        </a:p>
      </dgm:t>
    </dgm:pt>
    <dgm:pt modelId="{90B501EE-3EE5-4F6C-8AA2-874CF76C3928}">
      <dgm:prSet/>
      <dgm:spPr/>
      <dgm:t>
        <a:bodyPr/>
        <a:lstStyle/>
        <a:p>
          <a:r>
            <a:rPr lang="en-US"/>
            <a:t>What can you do to promote world peace? Go home and love your family.</a:t>
          </a:r>
        </a:p>
      </dgm:t>
    </dgm:pt>
    <dgm:pt modelId="{EDD4CEC9-ED1C-4E62-996D-7C981A5E170A}" type="parTrans" cxnId="{8B26C42C-CACE-4F36-BA13-9507CA79A91C}">
      <dgm:prSet/>
      <dgm:spPr/>
      <dgm:t>
        <a:bodyPr/>
        <a:lstStyle/>
        <a:p>
          <a:endParaRPr lang="en-US"/>
        </a:p>
      </dgm:t>
    </dgm:pt>
    <dgm:pt modelId="{C35E363F-8E2C-4235-8A0F-4E40263141F5}" type="sibTrans" cxnId="{8B26C42C-CACE-4F36-BA13-9507CA79A91C}">
      <dgm:prSet/>
      <dgm:spPr/>
      <dgm:t>
        <a:bodyPr/>
        <a:lstStyle/>
        <a:p>
          <a:endParaRPr lang="en-US"/>
        </a:p>
      </dgm:t>
    </dgm:pt>
    <dgm:pt modelId="{6E4B79D7-D63D-41C5-B2A0-8499C746679F}">
      <dgm:prSet/>
      <dgm:spPr/>
      <dgm:t>
        <a:bodyPr/>
        <a:lstStyle/>
        <a:p>
          <a:r>
            <a:rPr lang="en-US"/>
            <a:t>Not all of us can do great things. But we can do small things with great love.</a:t>
          </a:r>
        </a:p>
      </dgm:t>
    </dgm:pt>
    <dgm:pt modelId="{50121AC4-6878-42CB-99ED-40154934F9E6}" type="parTrans" cxnId="{1C713650-D5F9-410C-9730-6E0F89A8CAD1}">
      <dgm:prSet/>
      <dgm:spPr/>
      <dgm:t>
        <a:bodyPr/>
        <a:lstStyle/>
        <a:p>
          <a:endParaRPr lang="en-US"/>
        </a:p>
      </dgm:t>
    </dgm:pt>
    <dgm:pt modelId="{12DA1BB0-6C94-4D88-AB86-96F22EDEFC97}" type="sibTrans" cxnId="{1C713650-D5F9-410C-9730-6E0F89A8CAD1}">
      <dgm:prSet/>
      <dgm:spPr/>
      <dgm:t>
        <a:bodyPr/>
        <a:lstStyle/>
        <a:p>
          <a:endParaRPr lang="en-US"/>
        </a:p>
      </dgm:t>
    </dgm:pt>
    <dgm:pt modelId="{EB7C0F64-E153-4BC5-BFA9-D8794D864464}">
      <dgm:prSet/>
      <dgm:spPr/>
      <dgm:t>
        <a:bodyPr/>
        <a:lstStyle/>
        <a:p>
          <a:r>
            <a:rPr lang="en-US"/>
            <a:t>Kind words can be short and easy to speak, but their echoes are truly endless.</a:t>
          </a:r>
        </a:p>
      </dgm:t>
    </dgm:pt>
    <dgm:pt modelId="{D5E7F427-CEA8-4553-9792-F04EB9CD11E8}" type="parTrans" cxnId="{DEFAAE30-CBF1-4AAD-8ACC-4C4CE6673330}">
      <dgm:prSet/>
      <dgm:spPr/>
      <dgm:t>
        <a:bodyPr/>
        <a:lstStyle/>
        <a:p>
          <a:endParaRPr lang="en-US"/>
        </a:p>
      </dgm:t>
    </dgm:pt>
    <dgm:pt modelId="{F1CE06FB-6B05-4B3B-9E83-C0893740333F}" type="sibTrans" cxnId="{DEFAAE30-CBF1-4AAD-8ACC-4C4CE6673330}">
      <dgm:prSet/>
      <dgm:spPr/>
      <dgm:t>
        <a:bodyPr/>
        <a:lstStyle/>
        <a:p>
          <a:endParaRPr lang="en-US"/>
        </a:p>
      </dgm:t>
    </dgm:pt>
    <dgm:pt modelId="{95BC61E0-326A-4852-B562-97E1BC547E1B}">
      <dgm:prSet/>
      <dgm:spPr/>
      <dgm:t>
        <a:bodyPr/>
        <a:lstStyle/>
        <a:p>
          <a:r>
            <a:rPr lang="en-US"/>
            <a:t>Peace begins with a smile.</a:t>
          </a:r>
        </a:p>
      </dgm:t>
    </dgm:pt>
    <dgm:pt modelId="{2C316BEE-7C4E-47CA-82ED-FEA771479601}" type="parTrans" cxnId="{C2BC6989-B02C-4B40-8BE7-6BA9FD734400}">
      <dgm:prSet/>
      <dgm:spPr/>
      <dgm:t>
        <a:bodyPr/>
        <a:lstStyle/>
        <a:p>
          <a:endParaRPr lang="en-US"/>
        </a:p>
      </dgm:t>
    </dgm:pt>
    <dgm:pt modelId="{73680DC0-B7CE-48A5-9C80-8E8C55C83D45}" type="sibTrans" cxnId="{C2BC6989-B02C-4B40-8BE7-6BA9FD734400}">
      <dgm:prSet/>
      <dgm:spPr/>
      <dgm:t>
        <a:bodyPr/>
        <a:lstStyle/>
        <a:p>
          <a:endParaRPr lang="en-US"/>
        </a:p>
      </dgm:t>
    </dgm:pt>
    <dgm:pt modelId="{B43B2CE0-983E-4DF3-8807-60158C1A265F}">
      <dgm:prSet/>
      <dgm:spPr/>
      <dgm:t>
        <a:bodyPr/>
        <a:lstStyle/>
        <a:p>
          <a:r>
            <a:rPr lang="en-US"/>
            <a:t>If you judge people, you have no time to love them.</a:t>
          </a:r>
        </a:p>
      </dgm:t>
    </dgm:pt>
    <dgm:pt modelId="{6DCE1485-EBA3-4267-B4B9-32FD661774E9}" type="parTrans" cxnId="{B45EEC5F-8949-4670-8C19-00E6AEB63863}">
      <dgm:prSet/>
      <dgm:spPr/>
      <dgm:t>
        <a:bodyPr/>
        <a:lstStyle/>
        <a:p>
          <a:endParaRPr lang="en-US"/>
        </a:p>
      </dgm:t>
    </dgm:pt>
    <dgm:pt modelId="{7DAE38FD-F11A-4D50-BA47-6E70404B8EA8}" type="sibTrans" cxnId="{B45EEC5F-8949-4670-8C19-00E6AEB63863}">
      <dgm:prSet/>
      <dgm:spPr/>
      <dgm:t>
        <a:bodyPr/>
        <a:lstStyle/>
        <a:p>
          <a:endParaRPr lang="en-US"/>
        </a:p>
      </dgm:t>
    </dgm:pt>
    <dgm:pt modelId="{0D662366-E40C-4B22-81E6-ADFF67067417}" type="pres">
      <dgm:prSet presAssocID="{C3DB5B0E-1F4E-46B3-A90B-6EF06D253385}" presName="Name0" presStyleCnt="0">
        <dgm:presLayoutVars>
          <dgm:dir/>
          <dgm:resizeHandles val="exact"/>
        </dgm:presLayoutVars>
      </dgm:prSet>
      <dgm:spPr/>
    </dgm:pt>
    <dgm:pt modelId="{EF88B732-D520-4C35-B72F-A66877446194}" type="pres">
      <dgm:prSet presAssocID="{90B501EE-3EE5-4F6C-8AA2-874CF76C3928}" presName="node" presStyleLbl="node1" presStyleIdx="0" presStyleCnt="5">
        <dgm:presLayoutVars>
          <dgm:bulletEnabled val="1"/>
        </dgm:presLayoutVars>
      </dgm:prSet>
      <dgm:spPr/>
    </dgm:pt>
    <dgm:pt modelId="{E56EC6D8-71AF-4CE2-B8BD-2D86B984EC49}" type="pres">
      <dgm:prSet presAssocID="{C35E363F-8E2C-4235-8A0F-4E40263141F5}" presName="sibTrans" presStyleLbl="sibTrans1D1" presStyleIdx="0" presStyleCnt="4"/>
      <dgm:spPr/>
    </dgm:pt>
    <dgm:pt modelId="{1B472F06-BDF3-4806-BB86-420E8018BAC6}" type="pres">
      <dgm:prSet presAssocID="{C35E363F-8E2C-4235-8A0F-4E40263141F5}" presName="connectorText" presStyleLbl="sibTrans1D1" presStyleIdx="0" presStyleCnt="4"/>
      <dgm:spPr/>
    </dgm:pt>
    <dgm:pt modelId="{FE280D3D-6C18-41E3-AAF8-3984C28E33BC}" type="pres">
      <dgm:prSet presAssocID="{6E4B79D7-D63D-41C5-B2A0-8499C746679F}" presName="node" presStyleLbl="node1" presStyleIdx="1" presStyleCnt="5">
        <dgm:presLayoutVars>
          <dgm:bulletEnabled val="1"/>
        </dgm:presLayoutVars>
      </dgm:prSet>
      <dgm:spPr/>
    </dgm:pt>
    <dgm:pt modelId="{B97EDD14-C221-4E98-966A-D10642897339}" type="pres">
      <dgm:prSet presAssocID="{12DA1BB0-6C94-4D88-AB86-96F22EDEFC97}" presName="sibTrans" presStyleLbl="sibTrans1D1" presStyleIdx="1" presStyleCnt="4"/>
      <dgm:spPr/>
    </dgm:pt>
    <dgm:pt modelId="{631A7195-45D7-4D21-BEDD-0A1B9739BD8A}" type="pres">
      <dgm:prSet presAssocID="{12DA1BB0-6C94-4D88-AB86-96F22EDEFC97}" presName="connectorText" presStyleLbl="sibTrans1D1" presStyleIdx="1" presStyleCnt="4"/>
      <dgm:spPr/>
    </dgm:pt>
    <dgm:pt modelId="{AA6990AD-A315-452F-82BC-06849AA23B0A}" type="pres">
      <dgm:prSet presAssocID="{EB7C0F64-E153-4BC5-BFA9-D8794D864464}" presName="node" presStyleLbl="node1" presStyleIdx="2" presStyleCnt="5">
        <dgm:presLayoutVars>
          <dgm:bulletEnabled val="1"/>
        </dgm:presLayoutVars>
      </dgm:prSet>
      <dgm:spPr/>
    </dgm:pt>
    <dgm:pt modelId="{620DFBCF-18B1-4011-AB8A-07297518F6D4}" type="pres">
      <dgm:prSet presAssocID="{F1CE06FB-6B05-4B3B-9E83-C0893740333F}" presName="sibTrans" presStyleLbl="sibTrans1D1" presStyleIdx="2" presStyleCnt="4"/>
      <dgm:spPr/>
    </dgm:pt>
    <dgm:pt modelId="{97FE5241-1E3E-4920-BE33-E16F5C2D1D14}" type="pres">
      <dgm:prSet presAssocID="{F1CE06FB-6B05-4B3B-9E83-C0893740333F}" presName="connectorText" presStyleLbl="sibTrans1D1" presStyleIdx="2" presStyleCnt="4"/>
      <dgm:spPr/>
    </dgm:pt>
    <dgm:pt modelId="{AE6B4735-38F4-4164-9FA5-2F4C4EC81FEE}" type="pres">
      <dgm:prSet presAssocID="{95BC61E0-326A-4852-B562-97E1BC547E1B}" presName="node" presStyleLbl="node1" presStyleIdx="3" presStyleCnt="5">
        <dgm:presLayoutVars>
          <dgm:bulletEnabled val="1"/>
        </dgm:presLayoutVars>
      </dgm:prSet>
      <dgm:spPr/>
    </dgm:pt>
    <dgm:pt modelId="{B79F0503-E5CF-4EAC-87A7-C212250E3CEA}" type="pres">
      <dgm:prSet presAssocID="{73680DC0-B7CE-48A5-9C80-8E8C55C83D45}" presName="sibTrans" presStyleLbl="sibTrans1D1" presStyleIdx="3" presStyleCnt="4"/>
      <dgm:spPr/>
    </dgm:pt>
    <dgm:pt modelId="{4BCB8AFB-FB39-43FC-8F17-C9FA12AD1D09}" type="pres">
      <dgm:prSet presAssocID="{73680DC0-B7CE-48A5-9C80-8E8C55C83D45}" presName="connectorText" presStyleLbl="sibTrans1D1" presStyleIdx="3" presStyleCnt="4"/>
      <dgm:spPr/>
    </dgm:pt>
    <dgm:pt modelId="{9F51B852-233A-4C1A-8F96-947D724DB6C8}" type="pres">
      <dgm:prSet presAssocID="{B43B2CE0-983E-4DF3-8807-60158C1A265F}" presName="node" presStyleLbl="node1" presStyleIdx="4" presStyleCnt="5">
        <dgm:presLayoutVars>
          <dgm:bulletEnabled val="1"/>
        </dgm:presLayoutVars>
      </dgm:prSet>
      <dgm:spPr/>
    </dgm:pt>
  </dgm:ptLst>
  <dgm:cxnLst>
    <dgm:cxn modelId="{EC2CC517-058B-4825-89EB-055124D00EF5}" type="presOf" srcId="{C35E363F-8E2C-4235-8A0F-4E40263141F5}" destId="{E56EC6D8-71AF-4CE2-B8BD-2D86B984EC49}" srcOrd="0" destOrd="0" presId="urn:microsoft.com/office/officeart/2016/7/layout/RepeatingBendingProcessNew"/>
    <dgm:cxn modelId="{8B26C42C-CACE-4F36-BA13-9507CA79A91C}" srcId="{C3DB5B0E-1F4E-46B3-A90B-6EF06D253385}" destId="{90B501EE-3EE5-4F6C-8AA2-874CF76C3928}" srcOrd="0" destOrd="0" parTransId="{EDD4CEC9-ED1C-4E62-996D-7C981A5E170A}" sibTransId="{C35E363F-8E2C-4235-8A0F-4E40263141F5}"/>
    <dgm:cxn modelId="{C011422D-3AB0-415F-8248-342322701064}" type="presOf" srcId="{73680DC0-B7CE-48A5-9C80-8E8C55C83D45}" destId="{4BCB8AFB-FB39-43FC-8F17-C9FA12AD1D09}" srcOrd="1" destOrd="0" presId="urn:microsoft.com/office/officeart/2016/7/layout/RepeatingBendingProcessNew"/>
    <dgm:cxn modelId="{DEFAAE30-CBF1-4AAD-8ACC-4C4CE6673330}" srcId="{C3DB5B0E-1F4E-46B3-A90B-6EF06D253385}" destId="{EB7C0F64-E153-4BC5-BFA9-D8794D864464}" srcOrd="2" destOrd="0" parTransId="{D5E7F427-CEA8-4553-9792-F04EB9CD11E8}" sibTransId="{F1CE06FB-6B05-4B3B-9E83-C0893740333F}"/>
    <dgm:cxn modelId="{99DBFE3E-09BF-4F81-955C-7EB8746A7A93}" type="presOf" srcId="{EB7C0F64-E153-4BC5-BFA9-D8794D864464}" destId="{AA6990AD-A315-452F-82BC-06849AA23B0A}" srcOrd="0" destOrd="0" presId="urn:microsoft.com/office/officeart/2016/7/layout/RepeatingBendingProcessNew"/>
    <dgm:cxn modelId="{B45EEC5F-8949-4670-8C19-00E6AEB63863}" srcId="{C3DB5B0E-1F4E-46B3-A90B-6EF06D253385}" destId="{B43B2CE0-983E-4DF3-8807-60158C1A265F}" srcOrd="4" destOrd="0" parTransId="{6DCE1485-EBA3-4267-B4B9-32FD661774E9}" sibTransId="{7DAE38FD-F11A-4D50-BA47-6E70404B8EA8}"/>
    <dgm:cxn modelId="{C88BB246-1001-4F0A-AC75-B906AADC557A}" type="presOf" srcId="{90B501EE-3EE5-4F6C-8AA2-874CF76C3928}" destId="{EF88B732-D520-4C35-B72F-A66877446194}" srcOrd="0" destOrd="0" presId="urn:microsoft.com/office/officeart/2016/7/layout/RepeatingBendingProcessNew"/>
    <dgm:cxn modelId="{1C713650-D5F9-410C-9730-6E0F89A8CAD1}" srcId="{C3DB5B0E-1F4E-46B3-A90B-6EF06D253385}" destId="{6E4B79D7-D63D-41C5-B2A0-8499C746679F}" srcOrd="1" destOrd="0" parTransId="{50121AC4-6878-42CB-99ED-40154934F9E6}" sibTransId="{12DA1BB0-6C94-4D88-AB86-96F22EDEFC97}"/>
    <dgm:cxn modelId="{3127D952-AD27-4412-A5EA-B94CC532990A}" type="presOf" srcId="{C3DB5B0E-1F4E-46B3-A90B-6EF06D253385}" destId="{0D662366-E40C-4B22-81E6-ADFF67067417}" srcOrd="0" destOrd="0" presId="urn:microsoft.com/office/officeart/2016/7/layout/RepeatingBendingProcessNew"/>
    <dgm:cxn modelId="{72D38278-D502-4A38-9369-5B80F08370EF}" type="presOf" srcId="{12DA1BB0-6C94-4D88-AB86-96F22EDEFC97}" destId="{631A7195-45D7-4D21-BEDD-0A1B9739BD8A}" srcOrd="1" destOrd="0" presId="urn:microsoft.com/office/officeart/2016/7/layout/RepeatingBendingProcessNew"/>
    <dgm:cxn modelId="{ED4D3B80-56C1-48A4-8F19-950F885A11C0}" type="presOf" srcId="{C35E363F-8E2C-4235-8A0F-4E40263141F5}" destId="{1B472F06-BDF3-4806-BB86-420E8018BAC6}" srcOrd="1" destOrd="0" presId="urn:microsoft.com/office/officeart/2016/7/layout/RepeatingBendingProcessNew"/>
    <dgm:cxn modelId="{C2BC6989-B02C-4B40-8BE7-6BA9FD734400}" srcId="{C3DB5B0E-1F4E-46B3-A90B-6EF06D253385}" destId="{95BC61E0-326A-4852-B562-97E1BC547E1B}" srcOrd="3" destOrd="0" parTransId="{2C316BEE-7C4E-47CA-82ED-FEA771479601}" sibTransId="{73680DC0-B7CE-48A5-9C80-8E8C55C83D45}"/>
    <dgm:cxn modelId="{C2F9158C-3939-495A-8C83-E568119A8914}" type="presOf" srcId="{12DA1BB0-6C94-4D88-AB86-96F22EDEFC97}" destId="{B97EDD14-C221-4E98-966A-D10642897339}" srcOrd="0" destOrd="0" presId="urn:microsoft.com/office/officeart/2016/7/layout/RepeatingBendingProcessNew"/>
    <dgm:cxn modelId="{709757A2-9A50-4ABF-B5D9-2DF0E404EEA8}" type="presOf" srcId="{6E4B79D7-D63D-41C5-B2A0-8499C746679F}" destId="{FE280D3D-6C18-41E3-AAF8-3984C28E33BC}" srcOrd="0" destOrd="0" presId="urn:microsoft.com/office/officeart/2016/7/layout/RepeatingBendingProcessNew"/>
    <dgm:cxn modelId="{5AA6D7B1-3B50-4F9D-9F5D-9A58186D822E}" type="presOf" srcId="{F1CE06FB-6B05-4B3B-9E83-C0893740333F}" destId="{620DFBCF-18B1-4011-AB8A-07297518F6D4}" srcOrd="0" destOrd="0" presId="urn:microsoft.com/office/officeart/2016/7/layout/RepeatingBendingProcessNew"/>
    <dgm:cxn modelId="{BA1E9DB2-BC4F-42FB-B833-CDFDD89313CD}" type="presOf" srcId="{95BC61E0-326A-4852-B562-97E1BC547E1B}" destId="{AE6B4735-38F4-4164-9FA5-2F4C4EC81FEE}" srcOrd="0" destOrd="0" presId="urn:microsoft.com/office/officeart/2016/7/layout/RepeatingBendingProcessNew"/>
    <dgm:cxn modelId="{5CC1F2B4-9511-431D-90A7-4F90B4B0D4ED}" type="presOf" srcId="{B43B2CE0-983E-4DF3-8807-60158C1A265F}" destId="{9F51B852-233A-4C1A-8F96-947D724DB6C8}" srcOrd="0" destOrd="0" presId="urn:microsoft.com/office/officeart/2016/7/layout/RepeatingBendingProcessNew"/>
    <dgm:cxn modelId="{E0C3DFC0-1724-40EE-9399-F857C6D92600}" type="presOf" srcId="{F1CE06FB-6B05-4B3B-9E83-C0893740333F}" destId="{97FE5241-1E3E-4920-BE33-E16F5C2D1D14}" srcOrd="1" destOrd="0" presId="urn:microsoft.com/office/officeart/2016/7/layout/RepeatingBendingProcessNew"/>
    <dgm:cxn modelId="{EF4FDBC6-5F9A-42F7-B49A-FB57199A2DEF}" type="presOf" srcId="{73680DC0-B7CE-48A5-9C80-8E8C55C83D45}" destId="{B79F0503-E5CF-4EAC-87A7-C212250E3CEA}" srcOrd="0" destOrd="0" presId="urn:microsoft.com/office/officeart/2016/7/layout/RepeatingBendingProcessNew"/>
    <dgm:cxn modelId="{174705DF-8695-4F86-A7DF-EC264B5B6E1D}" type="presParOf" srcId="{0D662366-E40C-4B22-81E6-ADFF67067417}" destId="{EF88B732-D520-4C35-B72F-A66877446194}" srcOrd="0" destOrd="0" presId="urn:microsoft.com/office/officeart/2016/7/layout/RepeatingBendingProcessNew"/>
    <dgm:cxn modelId="{142AEB7E-8AD7-4BF6-B811-CB1D00922BBD}" type="presParOf" srcId="{0D662366-E40C-4B22-81E6-ADFF67067417}" destId="{E56EC6D8-71AF-4CE2-B8BD-2D86B984EC49}" srcOrd="1" destOrd="0" presId="urn:microsoft.com/office/officeart/2016/7/layout/RepeatingBendingProcessNew"/>
    <dgm:cxn modelId="{F49B03E2-43B9-4590-B3D6-E9F8068E9E68}" type="presParOf" srcId="{E56EC6D8-71AF-4CE2-B8BD-2D86B984EC49}" destId="{1B472F06-BDF3-4806-BB86-420E8018BAC6}" srcOrd="0" destOrd="0" presId="urn:microsoft.com/office/officeart/2016/7/layout/RepeatingBendingProcessNew"/>
    <dgm:cxn modelId="{1E04AF33-9E2F-4315-A904-EBCAAA46C606}" type="presParOf" srcId="{0D662366-E40C-4B22-81E6-ADFF67067417}" destId="{FE280D3D-6C18-41E3-AAF8-3984C28E33BC}" srcOrd="2" destOrd="0" presId="urn:microsoft.com/office/officeart/2016/7/layout/RepeatingBendingProcessNew"/>
    <dgm:cxn modelId="{119B361A-0805-4833-9931-FBD925F8335E}" type="presParOf" srcId="{0D662366-E40C-4B22-81E6-ADFF67067417}" destId="{B97EDD14-C221-4E98-966A-D10642897339}" srcOrd="3" destOrd="0" presId="urn:microsoft.com/office/officeart/2016/7/layout/RepeatingBendingProcessNew"/>
    <dgm:cxn modelId="{91887527-BA51-4453-BA8F-16BBA0096DF7}" type="presParOf" srcId="{B97EDD14-C221-4E98-966A-D10642897339}" destId="{631A7195-45D7-4D21-BEDD-0A1B9739BD8A}" srcOrd="0" destOrd="0" presId="urn:microsoft.com/office/officeart/2016/7/layout/RepeatingBendingProcessNew"/>
    <dgm:cxn modelId="{782B06E2-4A4B-47CA-9D9C-83A990867ED9}" type="presParOf" srcId="{0D662366-E40C-4B22-81E6-ADFF67067417}" destId="{AA6990AD-A315-452F-82BC-06849AA23B0A}" srcOrd="4" destOrd="0" presId="urn:microsoft.com/office/officeart/2016/7/layout/RepeatingBendingProcessNew"/>
    <dgm:cxn modelId="{C9EC20C8-53E8-4086-8776-CB2987E889A0}" type="presParOf" srcId="{0D662366-E40C-4B22-81E6-ADFF67067417}" destId="{620DFBCF-18B1-4011-AB8A-07297518F6D4}" srcOrd="5" destOrd="0" presId="urn:microsoft.com/office/officeart/2016/7/layout/RepeatingBendingProcessNew"/>
    <dgm:cxn modelId="{6F181EDB-07AC-41F8-B9CA-20C28FB8997D}" type="presParOf" srcId="{620DFBCF-18B1-4011-AB8A-07297518F6D4}" destId="{97FE5241-1E3E-4920-BE33-E16F5C2D1D14}" srcOrd="0" destOrd="0" presId="urn:microsoft.com/office/officeart/2016/7/layout/RepeatingBendingProcessNew"/>
    <dgm:cxn modelId="{9A5BFEE6-B07B-4CBC-A0E9-4D364480140F}" type="presParOf" srcId="{0D662366-E40C-4B22-81E6-ADFF67067417}" destId="{AE6B4735-38F4-4164-9FA5-2F4C4EC81FEE}" srcOrd="6" destOrd="0" presId="urn:microsoft.com/office/officeart/2016/7/layout/RepeatingBendingProcessNew"/>
    <dgm:cxn modelId="{65B94B94-E7E2-42E7-AC11-90E1ACFA5FA3}" type="presParOf" srcId="{0D662366-E40C-4B22-81E6-ADFF67067417}" destId="{B79F0503-E5CF-4EAC-87A7-C212250E3CEA}" srcOrd="7" destOrd="0" presId="urn:microsoft.com/office/officeart/2016/7/layout/RepeatingBendingProcessNew"/>
    <dgm:cxn modelId="{2581CB30-9513-41AF-BFC0-5E953D274EA8}" type="presParOf" srcId="{B79F0503-E5CF-4EAC-87A7-C212250E3CEA}" destId="{4BCB8AFB-FB39-43FC-8F17-C9FA12AD1D09}" srcOrd="0" destOrd="0" presId="urn:microsoft.com/office/officeart/2016/7/layout/RepeatingBendingProcessNew"/>
    <dgm:cxn modelId="{EDC9597C-F85F-432B-9E0B-730E83FF918F}" type="presParOf" srcId="{0D662366-E40C-4B22-81E6-ADFF67067417}" destId="{9F51B852-233A-4C1A-8F96-947D724DB6C8}"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52374ED-DA77-405E-8E42-076A09519BD7}"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8AF67EA3-994B-482B-863C-C92338D0A1ED}">
      <dgm:prSet custT="1"/>
      <dgm:spPr/>
      <dgm:t>
        <a:bodyPr/>
        <a:lstStyle/>
        <a:p>
          <a:r>
            <a:rPr lang="en-IE" sz="2400" dirty="0"/>
            <a:t>Using your research skills investigate one of the following associated with St. Brendan’s Journey</a:t>
          </a:r>
          <a:endParaRPr lang="en-US" sz="2400" dirty="0"/>
        </a:p>
      </dgm:t>
    </dgm:pt>
    <dgm:pt modelId="{93EEEA70-AA66-4D05-87B2-C6F361F58FD8}" type="parTrans" cxnId="{E96F3E59-A28C-4059-AE85-A35DA5559429}">
      <dgm:prSet/>
      <dgm:spPr/>
      <dgm:t>
        <a:bodyPr/>
        <a:lstStyle/>
        <a:p>
          <a:endParaRPr lang="en-US"/>
        </a:p>
      </dgm:t>
    </dgm:pt>
    <dgm:pt modelId="{E16BCBEB-EE71-4AC7-9D51-61D084F41DFA}" type="sibTrans" cxnId="{E96F3E59-A28C-4059-AE85-A35DA5559429}">
      <dgm:prSet/>
      <dgm:spPr/>
      <dgm:t>
        <a:bodyPr/>
        <a:lstStyle/>
        <a:p>
          <a:endParaRPr lang="en-US"/>
        </a:p>
      </dgm:t>
    </dgm:pt>
    <dgm:pt modelId="{0CBD3A65-56C8-4123-94A0-6B915735AF17}">
      <dgm:prSet/>
      <dgm:spPr/>
      <dgm:t>
        <a:bodyPr/>
        <a:lstStyle/>
        <a:p>
          <a:r>
            <a:rPr lang="en-IE"/>
            <a:t>Mythical Sea Creatures</a:t>
          </a:r>
          <a:endParaRPr lang="en-US"/>
        </a:p>
      </dgm:t>
    </dgm:pt>
    <dgm:pt modelId="{DEAD46E1-7E4F-430E-855A-5846D6867416}" type="parTrans" cxnId="{C56B835C-465E-4C56-9888-D094924224E6}">
      <dgm:prSet/>
      <dgm:spPr/>
      <dgm:t>
        <a:bodyPr/>
        <a:lstStyle/>
        <a:p>
          <a:endParaRPr lang="en-US"/>
        </a:p>
      </dgm:t>
    </dgm:pt>
    <dgm:pt modelId="{B961470E-C4FD-49C7-9B15-B967C071C4B9}" type="sibTrans" cxnId="{C56B835C-465E-4C56-9888-D094924224E6}">
      <dgm:prSet/>
      <dgm:spPr/>
      <dgm:t>
        <a:bodyPr/>
        <a:lstStyle/>
        <a:p>
          <a:endParaRPr lang="en-US"/>
        </a:p>
      </dgm:t>
    </dgm:pt>
    <dgm:pt modelId="{A129C389-4776-450F-BD2F-DCF1384E07C8}">
      <dgm:prSet/>
      <dgm:spPr/>
      <dgm:t>
        <a:bodyPr/>
        <a:lstStyle/>
        <a:p>
          <a:r>
            <a:rPr lang="en-IE"/>
            <a:t>Floating Islands</a:t>
          </a:r>
          <a:endParaRPr lang="en-US"/>
        </a:p>
      </dgm:t>
    </dgm:pt>
    <dgm:pt modelId="{633BBA47-47B0-4ECF-A406-4BEB9BA575C3}" type="parTrans" cxnId="{B0DFD0DC-E2BC-4080-B43E-667F2BDC3A19}">
      <dgm:prSet/>
      <dgm:spPr/>
      <dgm:t>
        <a:bodyPr/>
        <a:lstStyle/>
        <a:p>
          <a:endParaRPr lang="en-US"/>
        </a:p>
      </dgm:t>
    </dgm:pt>
    <dgm:pt modelId="{AD7FCBC4-9A38-4F54-95BF-EBFAE077C55A}" type="sibTrans" cxnId="{B0DFD0DC-E2BC-4080-B43E-667F2BDC3A19}">
      <dgm:prSet/>
      <dgm:spPr/>
      <dgm:t>
        <a:bodyPr/>
        <a:lstStyle/>
        <a:p>
          <a:endParaRPr lang="en-US"/>
        </a:p>
      </dgm:t>
    </dgm:pt>
    <dgm:pt modelId="{C4979450-26BE-4492-90B5-F10E5B20EF3B}">
      <dgm:prSet/>
      <dgm:spPr/>
      <dgm:t>
        <a:bodyPr/>
        <a:lstStyle/>
        <a:p>
          <a:r>
            <a:rPr lang="en-IE"/>
            <a:t>The Promised Land</a:t>
          </a:r>
          <a:endParaRPr lang="en-US"/>
        </a:p>
      </dgm:t>
    </dgm:pt>
    <dgm:pt modelId="{132F86FF-3DE6-4023-B1F2-8A049BD1EA33}" type="parTrans" cxnId="{CE0A6370-2565-4B74-BB59-71302ED78E66}">
      <dgm:prSet/>
      <dgm:spPr/>
      <dgm:t>
        <a:bodyPr/>
        <a:lstStyle/>
        <a:p>
          <a:endParaRPr lang="en-US"/>
        </a:p>
      </dgm:t>
    </dgm:pt>
    <dgm:pt modelId="{B2E34EF6-2F2E-4153-AAEE-A0760F25EA05}" type="sibTrans" cxnId="{CE0A6370-2565-4B74-BB59-71302ED78E66}">
      <dgm:prSet/>
      <dgm:spPr/>
      <dgm:t>
        <a:bodyPr/>
        <a:lstStyle/>
        <a:p>
          <a:endParaRPr lang="en-US"/>
        </a:p>
      </dgm:t>
    </dgm:pt>
    <dgm:pt modelId="{40A89DA2-C156-4B6F-8E4E-906436F0531F}" type="pres">
      <dgm:prSet presAssocID="{552374ED-DA77-405E-8E42-076A09519BD7}" presName="hierChild1" presStyleCnt="0">
        <dgm:presLayoutVars>
          <dgm:chPref val="1"/>
          <dgm:dir/>
          <dgm:animOne val="branch"/>
          <dgm:animLvl val="lvl"/>
          <dgm:resizeHandles/>
        </dgm:presLayoutVars>
      </dgm:prSet>
      <dgm:spPr/>
    </dgm:pt>
    <dgm:pt modelId="{8A0DA6E9-7605-4713-8FFA-80195DEFA9C3}" type="pres">
      <dgm:prSet presAssocID="{8AF67EA3-994B-482B-863C-C92338D0A1ED}" presName="hierRoot1" presStyleCnt="0"/>
      <dgm:spPr/>
    </dgm:pt>
    <dgm:pt modelId="{6117CAE8-083B-40EE-B682-B1F42695EB7A}" type="pres">
      <dgm:prSet presAssocID="{8AF67EA3-994B-482B-863C-C92338D0A1ED}" presName="composite" presStyleCnt="0"/>
      <dgm:spPr/>
    </dgm:pt>
    <dgm:pt modelId="{DB3758CB-781D-49CE-B314-8CD0E554ECD9}" type="pres">
      <dgm:prSet presAssocID="{8AF67EA3-994B-482B-863C-C92338D0A1ED}" presName="background" presStyleLbl="node0" presStyleIdx="0" presStyleCnt="1"/>
      <dgm:spPr/>
    </dgm:pt>
    <dgm:pt modelId="{4DB47EF6-E080-4D17-A77A-F53F6F6C5DF5}" type="pres">
      <dgm:prSet presAssocID="{8AF67EA3-994B-482B-863C-C92338D0A1ED}" presName="text" presStyleLbl="fgAcc0" presStyleIdx="0" presStyleCnt="1" custScaleX="257769">
        <dgm:presLayoutVars>
          <dgm:chPref val="3"/>
        </dgm:presLayoutVars>
      </dgm:prSet>
      <dgm:spPr/>
    </dgm:pt>
    <dgm:pt modelId="{D0CCCED4-C603-4E1B-89C4-90BED9932860}" type="pres">
      <dgm:prSet presAssocID="{8AF67EA3-994B-482B-863C-C92338D0A1ED}" presName="hierChild2" presStyleCnt="0"/>
      <dgm:spPr/>
    </dgm:pt>
    <dgm:pt modelId="{7E43C148-BF83-4B81-A171-535FE3DC3C65}" type="pres">
      <dgm:prSet presAssocID="{DEAD46E1-7E4F-430E-855A-5846D6867416}" presName="Name10" presStyleLbl="parChTrans1D2" presStyleIdx="0" presStyleCnt="3"/>
      <dgm:spPr/>
    </dgm:pt>
    <dgm:pt modelId="{E1A2B6D6-2E12-4AB8-B9E5-8B04EDEAEC89}" type="pres">
      <dgm:prSet presAssocID="{0CBD3A65-56C8-4123-94A0-6B915735AF17}" presName="hierRoot2" presStyleCnt="0"/>
      <dgm:spPr/>
    </dgm:pt>
    <dgm:pt modelId="{3D2E21B7-0E0B-44C7-8C59-A2ABF4DDB0B2}" type="pres">
      <dgm:prSet presAssocID="{0CBD3A65-56C8-4123-94A0-6B915735AF17}" presName="composite2" presStyleCnt="0"/>
      <dgm:spPr/>
    </dgm:pt>
    <dgm:pt modelId="{D63B1983-5BBE-44A1-A46D-46C607334A7B}" type="pres">
      <dgm:prSet presAssocID="{0CBD3A65-56C8-4123-94A0-6B915735AF17}" presName="background2" presStyleLbl="node2" presStyleIdx="0" presStyleCnt="3"/>
      <dgm:spPr/>
    </dgm:pt>
    <dgm:pt modelId="{D03BD759-C6F2-4BCC-994D-A41DDAD2BEFE}" type="pres">
      <dgm:prSet presAssocID="{0CBD3A65-56C8-4123-94A0-6B915735AF17}" presName="text2" presStyleLbl="fgAcc2" presStyleIdx="0" presStyleCnt="3">
        <dgm:presLayoutVars>
          <dgm:chPref val="3"/>
        </dgm:presLayoutVars>
      </dgm:prSet>
      <dgm:spPr/>
    </dgm:pt>
    <dgm:pt modelId="{9CE0AB18-8293-49DF-8115-2587573814C6}" type="pres">
      <dgm:prSet presAssocID="{0CBD3A65-56C8-4123-94A0-6B915735AF17}" presName="hierChild3" presStyleCnt="0"/>
      <dgm:spPr/>
    </dgm:pt>
    <dgm:pt modelId="{0BC59B29-028D-4DE8-9BED-880FF6C10554}" type="pres">
      <dgm:prSet presAssocID="{633BBA47-47B0-4ECF-A406-4BEB9BA575C3}" presName="Name10" presStyleLbl="parChTrans1D2" presStyleIdx="1" presStyleCnt="3"/>
      <dgm:spPr/>
    </dgm:pt>
    <dgm:pt modelId="{5AF74F95-C5C8-4B03-8E0F-56698F11190F}" type="pres">
      <dgm:prSet presAssocID="{A129C389-4776-450F-BD2F-DCF1384E07C8}" presName="hierRoot2" presStyleCnt="0"/>
      <dgm:spPr/>
    </dgm:pt>
    <dgm:pt modelId="{F609ECE9-326B-4379-8960-42704B9E6BB3}" type="pres">
      <dgm:prSet presAssocID="{A129C389-4776-450F-BD2F-DCF1384E07C8}" presName="composite2" presStyleCnt="0"/>
      <dgm:spPr/>
    </dgm:pt>
    <dgm:pt modelId="{1CAB732D-BB4E-4C00-A982-FF4FFCCA79FD}" type="pres">
      <dgm:prSet presAssocID="{A129C389-4776-450F-BD2F-DCF1384E07C8}" presName="background2" presStyleLbl="node2" presStyleIdx="1" presStyleCnt="3"/>
      <dgm:spPr/>
    </dgm:pt>
    <dgm:pt modelId="{9AA0B82A-F475-4EC8-BCA2-436BCC5269A9}" type="pres">
      <dgm:prSet presAssocID="{A129C389-4776-450F-BD2F-DCF1384E07C8}" presName="text2" presStyleLbl="fgAcc2" presStyleIdx="1" presStyleCnt="3">
        <dgm:presLayoutVars>
          <dgm:chPref val="3"/>
        </dgm:presLayoutVars>
      </dgm:prSet>
      <dgm:spPr/>
    </dgm:pt>
    <dgm:pt modelId="{DD69B354-92D0-462A-A93F-8525C5F5E252}" type="pres">
      <dgm:prSet presAssocID="{A129C389-4776-450F-BD2F-DCF1384E07C8}" presName="hierChild3" presStyleCnt="0"/>
      <dgm:spPr/>
    </dgm:pt>
    <dgm:pt modelId="{AAD5C5F4-99A7-45CC-A957-4547DE17987C}" type="pres">
      <dgm:prSet presAssocID="{132F86FF-3DE6-4023-B1F2-8A049BD1EA33}" presName="Name10" presStyleLbl="parChTrans1D2" presStyleIdx="2" presStyleCnt="3"/>
      <dgm:spPr/>
    </dgm:pt>
    <dgm:pt modelId="{08F96CC1-6EEB-487D-BC58-02F4359F99DA}" type="pres">
      <dgm:prSet presAssocID="{C4979450-26BE-4492-90B5-F10E5B20EF3B}" presName="hierRoot2" presStyleCnt="0"/>
      <dgm:spPr/>
    </dgm:pt>
    <dgm:pt modelId="{A2074E70-1605-4A82-8B9E-9B1050F15485}" type="pres">
      <dgm:prSet presAssocID="{C4979450-26BE-4492-90B5-F10E5B20EF3B}" presName="composite2" presStyleCnt="0"/>
      <dgm:spPr/>
    </dgm:pt>
    <dgm:pt modelId="{8CBC680E-5C56-4F01-AA73-AA3B0542599D}" type="pres">
      <dgm:prSet presAssocID="{C4979450-26BE-4492-90B5-F10E5B20EF3B}" presName="background2" presStyleLbl="node2" presStyleIdx="2" presStyleCnt="3"/>
      <dgm:spPr/>
    </dgm:pt>
    <dgm:pt modelId="{404FC5C9-61B5-4C7E-A34A-92B68293278B}" type="pres">
      <dgm:prSet presAssocID="{C4979450-26BE-4492-90B5-F10E5B20EF3B}" presName="text2" presStyleLbl="fgAcc2" presStyleIdx="2" presStyleCnt="3">
        <dgm:presLayoutVars>
          <dgm:chPref val="3"/>
        </dgm:presLayoutVars>
      </dgm:prSet>
      <dgm:spPr/>
    </dgm:pt>
    <dgm:pt modelId="{DD9B9BA6-0151-44A7-B807-CAC231E23851}" type="pres">
      <dgm:prSet presAssocID="{C4979450-26BE-4492-90B5-F10E5B20EF3B}" presName="hierChild3" presStyleCnt="0"/>
      <dgm:spPr/>
    </dgm:pt>
  </dgm:ptLst>
  <dgm:cxnLst>
    <dgm:cxn modelId="{92BC420B-2BD3-4B14-B253-29545D9CB6DB}" type="presOf" srcId="{8AF67EA3-994B-482B-863C-C92338D0A1ED}" destId="{4DB47EF6-E080-4D17-A77A-F53F6F6C5DF5}" srcOrd="0" destOrd="0" presId="urn:microsoft.com/office/officeart/2005/8/layout/hierarchy1"/>
    <dgm:cxn modelId="{C56B835C-465E-4C56-9888-D094924224E6}" srcId="{8AF67EA3-994B-482B-863C-C92338D0A1ED}" destId="{0CBD3A65-56C8-4123-94A0-6B915735AF17}" srcOrd="0" destOrd="0" parTransId="{DEAD46E1-7E4F-430E-855A-5846D6867416}" sibTransId="{B961470E-C4FD-49C7-9B15-B967C071C4B9}"/>
    <dgm:cxn modelId="{1E45C241-63E4-4C2E-AA98-174A66764A94}" type="presOf" srcId="{C4979450-26BE-4492-90B5-F10E5B20EF3B}" destId="{404FC5C9-61B5-4C7E-A34A-92B68293278B}" srcOrd="0" destOrd="0" presId="urn:microsoft.com/office/officeart/2005/8/layout/hierarchy1"/>
    <dgm:cxn modelId="{592C5847-5A75-4316-8F79-1C3D02AB5550}" type="presOf" srcId="{633BBA47-47B0-4ECF-A406-4BEB9BA575C3}" destId="{0BC59B29-028D-4DE8-9BED-880FF6C10554}" srcOrd="0" destOrd="0" presId="urn:microsoft.com/office/officeart/2005/8/layout/hierarchy1"/>
    <dgm:cxn modelId="{CE0A6370-2565-4B74-BB59-71302ED78E66}" srcId="{8AF67EA3-994B-482B-863C-C92338D0A1ED}" destId="{C4979450-26BE-4492-90B5-F10E5B20EF3B}" srcOrd="2" destOrd="0" parTransId="{132F86FF-3DE6-4023-B1F2-8A049BD1EA33}" sibTransId="{B2E34EF6-2F2E-4153-AAEE-A0760F25EA05}"/>
    <dgm:cxn modelId="{65616252-5D3D-46D3-A68D-74BE25897630}" type="presOf" srcId="{A129C389-4776-450F-BD2F-DCF1384E07C8}" destId="{9AA0B82A-F475-4EC8-BCA2-436BCC5269A9}" srcOrd="0" destOrd="0" presId="urn:microsoft.com/office/officeart/2005/8/layout/hierarchy1"/>
    <dgm:cxn modelId="{E96F3E59-A28C-4059-AE85-A35DA5559429}" srcId="{552374ED-DA77-405E-8E42-076A09519BD7}" destId="{8AF67EA3-994B-482B-863C-C92338D0A1ED}" srcOrd="0" destOrd="0" parTransId="{93EEEA70-AA66-4D05-87B2-C6F361F58FD8}" sibTransId="{E16BCBEB-EE71-4AC7-9D51-61D084F41DFA}"/>
    <dgm:cxn modelId="{AA93377D-5DF4-4664-A2A1-898654A4D2B3}" type="presOf" srcId="{0CBD3A65-56C8-4123-94A0-6B915735AF17}" destId="{D03BD759-C6F2-4BCC-994D-A41DDAD2BEFE}" srcOrd="0" destOrd="0" presId="urn:microsoft.com/office/officeart/2005/8/layout/hierarchy1"/>
    <dgm:cxn modelId="{C165F7B0-E4F4-496B-B80B-A592A1C786F7}" type="presOf" srcId="{132F86FF-3DE6-4023-B1F2-8A049BD1EA33}" destId="{AAD5C5F4-99A7-45CC-A957-4547DE17987C}" srcOrd="0" destOrd="0" presId="urn:microsoft.com/office/officeart/2005/8/layout/hierarchy1"/>
    <dgm:cxn modelId="{4E0151B3-CFF7-4341-8F8F-81DB480AFBF0}" type="presOf" srcId="{DEAD46E1-7E4F-430E-855A-5846D6867416}" destId="{7E43C148-BF83-4B81-A171-535FE3DC3C65}" srcOrd="0" destOrd="0" presId="urn:microsoft.com/office/officeart/2005/8/layout/hierarchy1"/>
    <dgm:cxn modelId="{548FA6BD-AE79-4902-94E2-87AF5DC9E16F}" type="presOf" srcId="{552374ED-DA77-405E-8E42-076A09519BD7}" destId="{40A89DA2-C156-4B6F-8E4E-906436F0531F}" srcOrd="0" destOrd="0" presId="urn:microsoft.com/office/officeart/2005/8/layout/hierarchy1"/>
    <dgm:cxn modelId="{B0DFD0DC-E2BC-4080-B43E-667F2BDC3A19}" srcId="{8AF67EA3-994B-482B-863C-C92338D0A1ED}" destId="{A129C389-4776-450F-BD2F-DCF1384E07C8}" srcOrd="1" destOrd="0" parTransId="{633BBA47-47B0-4ECF-A406-4BEB9BA575C3}" sibTransId="{AD7FCBC4-9A38-4F54-95BF-EBFAE077C55A}"/>
    <dgm:cxn modelId="{D5E7BAA0-0FE8-4EAB-B2C7-D97A75E35ECB}" type="presParOf" srcId="{40A89DA2-C156-4B6F-8E4E-906436F0531F}" destId="{8A0DA6E9-7605-4713-8FFA-80195DEFA9C3}" srcOrd="0" destOrd="0" presId="urn:microsoft.com/office/officeart/2005/8/layout/hierarchy1"/>
    <dgm:cxn modelId="{AEEF94BF-418F-4266-A324-7D7B2E6A1278}" type="presParOf" srcId="{8A0DA6E9-7605-4713-8FFA-80195DEFA9C3}" destId="{6117CAE8-083B-40EE-B682-B1F42695EB7A}" srcOrd="0" destOrd="0" presId="urn:microsoft.com/office/officeart/2005/8/layout/hierarchy1"/>
    <dgm:cxn modelId="{FF8DD564-7236-4D4A-BC6B-F51113637110}" type="presParOf" srcId="{6117CAE8-083B-40EE-B682-B1F42695EB7A}" destId="{DB3758CB-781D-49CE-B314-8CD0E554ECD9}" srcOrd="0" destOrd="0" presId="urn:microsoft.com/office/officeart/2005/8/layout/hierarchy1"/>
    <dgm:cxn modelId="{9294809B-5E62-4A27-B769-C124685799E8}" type="presParOf" srcId="{6117CAE8-083B-40EE-B682-B1F42695EB7A}" destId="{4DB47EF6-E080-4D17-A77A-F53F6F6C5DF5}" srcOrd="1" destOrd="0" presId="urn:microsoft.com/office/officeart/2005/8/layout/hierarchy1"/>
    <dgm:cxn modelId="{7B66CA00-9BFF-4CF0-8B28-4E26D1436AD9}" type="presParOf" srcId="{8A0DA6E9-7605-4713-8FFA-80195DEFA9C3}" destId="{D0CCCED4-C603-4E1B-89C4-90BED9932860}" srcOrd="1" destOrd="0" presId="urn:microsoft.com/office/officeart/2005/8/layout/hierarchy1"/>
    <dgm:cxn modelId="{D58CE1CD-B4F6-43B6-BD5F-18556A11419D}" type="presParOf" srcId="{D0CCCED4-C603-4E1B-89C4-90BED9932860}" destId="{7E43C148-BF83-4B81-A171-535FE3DC3C65}" srcOrd="0" destOrd="0" presId="urn:microsoft.com/office/officeart/2005/8/layout/hierarchy1"/>
    <dgm:cxn modelId="{18E587BC-CD50-449A-8C45-4D0B580A72B2}" type="presParOf" srcId="{D0CCCED4-C603-4E1B-89C4-90BED9932860}" destId="{E1A2B6D6-2E12-4AB8-B9E5-8B04EDEAEC89}" srcOrd="1" destOrd="0" presId="urn:microsoft.com/office/officeart/2005/8/layout/hierarchy1"/>
    <dgm:cxn modelId="{B1290101-6540-4F30-A8C4-D2EB592268BA}" type="presParOf" srcId="{E1A2B6D6-2E12-4AB8-B9E5-8B04EDEAEC89}" destId="{3D2E21B7-0E0B-44C7-8C59-A2ABF4DDB0B2}" srcOrd="0" destOrd="0" presId="urn:microsoft.com/office/officeart/2005/8/layout/hierarchy1"/>
    <dgm:cxn modelId="{57B18450-7DFB-4D4A-9D67-CB8EE3E58613}" type="presParOf" srcId="{3D2E21B7-0E0B-44C7-8C59-A2ABF4DDB0B2}" destId="{D63B1983-5BBE-44A1-A46D-46C607334A7B}" srcOrd="0" destOrd="0" presId="urn:microsoft.com/office/officeart/2005/8/layout/hierarchy1"/>
    <dgm:cxn modelId="{4BD6318E-DDBA-4075-8037-D804F9A64EA3}" type="presParOf" srcId="{3D2E21B7-0E0B-44C7-8C59-A2ABF4DDB0B2}" destId="{D03BD759-C6F2-4BCC-994D-A41DDAD2BEFE}" srcOrd="1" destOrd="0" presId="urn:microsoft.com/office/officeart/2005/8/layout/hierarchy1"/>
    <dgm:cxn modelId="{DFFBF051-78BC-4674-8E20-20BA2689D0B6}" type="presParOf" srcId="{E1A2B6D6-2E12-4AB8-B9E5-8B04EDEAEC89}" destId="{9CE0AB18-8293-49DF-8115-2587573814C6}" srcOrd="1" destOrd="0" presId="urn:microsoft.com/office/officeart/2005/8/layout/hierarchy1"/>
    <dgm:cxn modelId="{FEBA1D98-9E54-47A5-8022-0D2AF5EE942D}" type="presParOf" srcId="{D0CCCED4-C603-4E1B-89C4-90BED9932860}" destId="{0BC59B29-028D-4DE8-9BED-880FF6C10554}" srcOrd="2" destOrd="0" presId="urn:microsoft.com/office/officeart/2005/8/layout/hierarchy1"/>
    <dgm:cxn modelId="{C7AC40F9-EC93-4A51-9247-428290D04E2F}" type="presParOf" srcId="{D0CCCED4-C603-4E1B-89C4-90BED9932860}" destId="{5AF74F95-C5C8-4B03-8E0F-56698F11190F}" srcOrd="3" destOrd="0" presId="urn:microsoft.com/office/officeart/2005/8/layout/hierarchy1"/>
    <dgm:cxn modelId="{7D81323E-EC21-467E-A093-1688D2B1A099}" type="presParOf" srcId="{5AF74F95-C5C8-4B03-8E0F-56698F11190F}" destId="{F609ECE9-326B-4379-8960-42704B9E6BB3}" srcOrd="0" destOrd="0" presId="urn:microsoft.com/office/officeart/2005/8/layout/hierarchy1"/>
    <dgm:cxn modelId="{35935F0C-AAD4-4303-B390-E9D832A9842B}" type="presParOf" srcId="{F609ECE9-326B-4379-8960-42704B9E6BB3}" destId="{1CAB732D-BB4E-4C00-A982-FF4FFCCA79FD}" srcOrd="0" destOrd="0" presId="urn:microsoft.com/office/officeart/2005/8/layout/hierarchy1"/>
    <dgm:cxn modelId="{A3691E01-CC45-4F45-8B4A-BE189479750A}" type="presParOf" srcId="{F609ECE9-326B-4379-8960-42704B9E6BB3}" destId="{9AA0B82A-F475-4EC8-BCA2-436BCC5269A9}" srcOrd="1" destOrd="0" presId="urn:microsoft.com/office/officeart/2005/8/layout/hierarchy1"/>
    <dgm:cxn modelId="{1E04BF8B-737E-4408-B1ED-F389418C9749}" type="presParOf" srcId="{5AF74F95-C5C8-4B03-8E0F-56698F11190F}" destId="{DD69B354-92D0-462A-A93F-8525C5F5E252}" srcOrd="1" destOrd="0" presId="urn:microsoft.com/office/officeart/2005/8/layout/hierarchy1"/>
    <dgm:cxn modelId="{A1791D2C-E04A-4189-BC5F-7F2D68876323}" type="presParOf" srcId="{D0CCCED4-C603-4E1B-89C4-90BED9932860}" destId="{AAD5C5F4-99A7-45CC-A957-4547DE17987C}" srcOrd="4" destOrd="0" presId="urn:microsoft.com/office/officeart/2005/8/layout/hierarchy1"/>
    <dgm:cxn modelId="{B305970B-3EBD-457B-A1F2-C9753DC55831}" type="presParOf" srcId="{D0CCCED4-C603-4E1B-89C4-90BED9932860}" destId="{08F96CC1-6EEB-487D-BC58-02F4359F99DA}" srcOrd="5" destOrd="0" presId="urn:microsoft.com/office/officeart/2005/8/layout/hierarchy1"/>
    <dgm:cxn modelId="{0F0E193B-F03F-427C-B25A-012D10CD0B6A}" type="presParOf" srcId="{08F96CC1-6EEB-487D-BC58-02F4359F99DA}" destId="{A2074E70-1605-4A82-8B9E-9B1050F15485}" srcOrd="0" destOrd="0" presId="urn:microsoft.com/office/officeart/2005/8/layout/hierarchy1"/>
    <dgm:cxn modelId="{9F150E7A-5A50-4F7F-BDBF-995E17F4FD3F}" type="presParOf" srcId="{A2074E70-1605-4A82-8B9E-9B1050F15485}" destId="{8CBC680E-5C56-4F01-AA73-AA3B0542599D}" srcOrd="0" destOrd="0" presId="urn:microsoft.com/office/officeart/2005/8/layout/hierarchy1"/>
    <dgm:cxn modelId="{F914F132-58D9-47F8-A745-B4FEA52B1A93}" type="presParOf" srcId="{A2074E70-1605-4A82-8B9E-9B1050F15485}" destId="{404FC5C9-61B5-4C7E-A34A-92B68293278B}" srcOrd="1" destOrd="0" presId="urn:microsoft.com/office/officeart/2005/8/layout/hierarchy1"/>
    <dgm:cxn modelId="{3E42AF45-0821-4532-8AAC-55C195290895}" type="presParOf" srcId="{08F96CC1-6EEB-487D-BC58-02F4359F99DA}" destId="{DD9B9BA6-0151-44A7-B807-CAC231E2385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2C9EA-E561-452B-B248-7445BB195844}">
      <dsp:nvSpPr>
        <dsp:cNvPr id="0" name=""/>
        <dsp:cNvSpPr/>
      </dsp:nvSpPr>
      <dsp:spPr>
        <a:xfrm>
          <a:off x="4633883" y="777"/>
          <a:ext cx="1368482" cy="136848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1.5</a:t>
          </a:r>
        </a:p>
      </dsp:txBody>
      <dsp:txXfrm>
        <a:off x="4976004" y="777"/>
        <a:ext cx="684241" cy="1128998"/>
      </dsp:txXfrm>
    </dsp:sp>
    <dsp:sp modelId="{D1A41D20-1148-4415-B104-6838F76D5FE9}">
      <dsp:nvSpPr>
        <dsp:cNvPr id="0" name=""/>
        <dsp:cNvSpPr/>
      </dsp:nvSpPr>
      <dsp:spPr>
        <a:xfrm rot="5400000">
          <a:off x="5665746" y="1032640"/>
          <a:ext cx="1368482" cy="136848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1.8</a:t>
          </a:r>
        </a:p>
      </dsp:txBody>
      <dsp:txXfrm rot="-5400000">
        <a:off x="5905231" y="1374761"/>
        <a:ext cx="1128998" cy="684241"/>
      </dsp:txXfrm>
    </dsp:sp>
    <dsp:sp modelId="{34BD3292-2952-4B5E-94F4-8DA7D635F5AF}">
      <dsp:nvSpPr>
        <dsp:cNvPr id="0" name=""/>
        <dsp:cNvSpPr/>
      </dsp:nvSpPr>
      <dsp:spPr>
        <a:xfrm rot="10800000">
          <a:off x="4633883" y="2064503"/>
          <a:ext cx="1368482" cy="136848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2.8</a:t>
          </a:r>
        </a:p>
      </dsp:txBody>
      <dsp:txXfrm rot="10800000">
        <a:off x="4976003" y="2303987"/>
        <a:ext cx="684241" cy="1128998"/>
      </dsp:txXfrm>
    </dsp:sp>
    <dsp:sp modelId="{378724B7-6714-4529-B9F2-CF55FA871BA4}">
      <dsp:nvSpPr>
        <dsp:cNvPr id="0" name=""/>
        <dsp:cNvSpPr/>
      </dsp:nvSpPr>
      <dsp:spPr>
        <a:xfrm rot="16200000">
          <a:off x="3602020" y="1032640"/>
          <a:ext cx="1368482" cy="1368482"/>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kern="1200"/>
            <a:t>3.4</a:t>
          </a:r>
        </a:p>
      </dsp:txBody>
      <dsp:txXfrm rot="5400000">
        <a:off x="3602021" y="1374760"/>
        <a:ext cx="1128998" cy="6842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4562D6-D7E7-4011-8713-5DE46C33FB97}">
      <dsp:nvSpPr>
        <dsp:cNvPr id="0" name=""/>
        <dsp:cNvSpPr/>
      </dsp:nvSpPr>
      <dsp:spPr>
        <a:xfrm>
          <a:off x="1367391" y="2820"/>
          <a:ext cx="5469564" cy="1461068"/>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125" tIns="371111" rIns="106125" bIns="371111" numCol="1" spcCol="1270" anchor="ctr" anchorCtr="0">
          <a:noAutofit/>
        </a:bodyPr>
        <a:lstStyle/>
        <a:p>
          <a:pPr marL="0" lvl="0" indent="0" algn="l" defTabSz="755650">
            <a:lnSpc>
              <a:spcPct val="90000"/>
            </a:lnSpc>
            <a:spcBef>
              <a:spcPct val="0"/>
            </a:spcBef>
            <a:spcAft>
              <a:spcPct val="35000"/>
            </a:spcAft>
            <a:buNone/>
          </a:pPr>
          <a:r>
            <a:rPr lang="en-US" sz="1700" kern="1200"/>
            <a:t>You will be able to:</a:t>
          </a:r>
        </a:p>
      </dsp:txBody>
      <dsp:txXfrm>
        <a:off x="1367391" y="2820"/>
        <a:ext cx="5469564" cy="1461068"/>
      </dsp:txXfrm>
    </dsp:sp>
    <dsp:sp modelId="{6251B6B8-BB38-4080-9FBF-97DE25B8BD91}">
      <dsp:nvSpPr>
        <dsp:cNvPr id="0" name=""/>
        <dsp:cNvSpPr/>
      </dsp:nvSpPr>
      <dsp:spPr>
        <a:xfrm>
          <a:off x="0" y="2820"/>
          <a:ext cx="1367391" cy="1461068"/>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58" tIns="144321" rIns="72358" bIns="144321" numCol="1" spcCol="1270" anchor="ctr" anchorCtr="0">
          <a:noAutofit/>
        </a:bodyPr>
        <a:lstStyle/>
        <a:p>
          <a:pPr marL="0" lvl="0" indent="0" algn="ctr" defTabSz="977900">
            <a:lnSpc>
              <a:spcPct val="90000"/>
            </a:lnSpc>
            <a:spcBef>
              <a:spcPct val="0"/>
            </a:spcBef>
            <a:spcAft>
              <a:spcPct val="35000"/>
            </a:spcAft>
            <a:buNone/>
          </a:pPr>
          <a:r>
            <a:rPr lang="en-US" sz="2200" kern="1200"/>
            <a:t>Be</a:t>
          </a:r>
        </a:p>
      </dsp:txBody>
      <dsp:txXfrm>
        <a:off x="0" y="2820"/>
        <a:ext cx="1367391" cy="1461068"/>
      </dsp:txXfrm>
    </dsp:sp>
    <dsp:sp modelId="{0AA53CAA-87EA-4C0A-BEE9-8390548C2D01}">
      <dsp:nvSpPr>
        <dsp:cNvPr id="0" name=""/>
        <dsp:cNvSpPr/>
      </dsp:nvSpPr>
      <dsp:spPr>
        <a:xfrm>
          <a:off x="1367391" y="1551553"/>
          <a:ext cx="5469564" cy="1461068"/>
        </a:xfrm>
        <a:prstGeom prst="rect">
          <a:avLst/>
        </a:prstGeom>
        <a:solidFill>
          <a:schemeClr val="accent2">
            <a:tint val="40000"/>
            <a:alpha val="90000"/>
            <a:hueOff val="-515486"/>
            <a:satOff val="676"/>
            <a:lumOff val="406"/>
            <a:alphaOff val="0"/>
          </a:schemeClr>
        </a:solidFill>
        <a:ln w="12700" cap="flat" cmpd="sng" algn="ctr">
          <a:solidFill>
            <a:schemeClr val="accent2">
              <a:tint val="40000"/>
              <a:alpha val="90000"/>
              <a:hueOff val="-515486"/>
              <a:satOff val="676"/>
              <a:lumOff val="40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125" tIns="371111" rIns="106125" bIns="371111" numCol="1" spcCol="1270" anchor="ctr" anchorCtr="0">
          <a:noAutofit/>
        </a:bodyPr>
        <a:lstStyle/>
        <a:p>
          <a:pPr marL="0" lvl="0" indent="0" algn="l" defTabSz="755650">
            <a:lnSpc>
              <a:spcPct val="90000"/>
            </a:lnSpc>
            <a:spcBef>
              <a:spcPct val="0"/>
            </a:spcBef>
            <a:spcAft>
              <a:spcPct val="35000"/>
            </a:spcAft>
            <a:buNone/>
          </a:pPr>
          <a:r>
            <a:rPr lang="en-US" sz="1700" kern="1200"/>
            <a:t>Explain why some people are declared saints</a:t>
          </a:r>
        </a:p>
      </dsp:txBody>
      <dsp:txXfrm>
        <a:off x="1367391" y="1551553"/>
        <a:ext cx="5469564" cy="1461068"/>
      </dsp:txXfrm>
    </dsp:sp>
    <dsp:sp modelId="{2427C378-12DC-427C-9C9B-68DB787182AE}">
      <dsp:nvSpPr>
        <dsp:cNvPr id="0" name=""/>
        <dsp:cNvSpPr/>
      </dsp:nvSpPr>
      <dsp:spPr>
        <a:xfrm>
          <a:off x="0" y="1551553"/>
          <a:ext cx="1367391" cy="1461068"/>
        </a:xfrm>
        <a:prstGeom prst="rect">
          <a:avLst/>
        </a:prstGeom>
        <a:solidFill>
          <a:schemeClr val="accent2">
            <a:hueOff val="-499658"/>
            <a:satOff val="-75"/>
            <a:lumOff val="2353"/>
            <a:alphaOff val="0"/>
          </a:schemeClr>
        </a:solidFill>
        <a:ln w="12700" cap="flat" cmpd="sng" algn="ctr">
          <a:solidFill>
            <a:schemeClr val="accent2">
              <a:hueOff val="-499658"/>
              <a:satOff val="-75"/>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58" tIns="144321" rIns="72358" bIns="144321" numCol="1" spcCol="1270" anchor="ctr" anchorCtr="0">
          <a:noAutofit/>
        </a:bodyPr>
        <a:lstStyle/>
        <a:p>
          <a:pPr marL="0" lvl="0" indent="0" algn="ctr" defTabSz="977900">
            <a:lnSpc>
              <a:spcPct val="90000"/>
            </a:lnSpc>
            <a:spcBef>
              <a:spcPct val="0"/>
            </a:spcBef>
            <a:spcAft>
              <a:spcPct val="35000"/>
            </a:spcAft>
            <a:buNone/>
          </a:pPr>
          <a:r>
            <a:rPr lang="en-US" sz="2200" kern="1200"/>
            <a:t>Explain</a:t>
          </a:r>
        </a:p>
      </dsp:txBody>
      <dsp:txXfrm>
        <a:off x="0" y="1551553"/>
        <a:ext cx="1367391" cy="1461068"/>
      </dsp:txXfrm>
    </dsp:sp>
    <dsp:sp modelId="{9B27C8E8-9136-4143-A0E6-8BA87EA188D0}">
      <dsp:nvSpPr>
        <dsp:cNvPr id="0" name=""/>
        <dsp:cNvSpPr/>
      </dsp:nvSpPr>
      <dsp:spPr>
        <a:xfrm>
          <a:off x="1367391" y="3100286"/>
          <a:ext cx="5469564" cy="1461068"/>
        </a:xfrm>
        <a:prstGeom prst="rect">
          <a:avLst/>
        </a:prstGeom>
        <a:solidFill>
          <a:schemeClr val="accent2">
            <a:tint val="40000"/>
            <a:alpha val="90000"/>
            <a:hueOff val="-1030972"/>
            <a:satOff val="1353"/>
            <a:lumOff val="812"/>
            <a:alphaOff val="0"/>
          </a:schemeClr>
        </a:solidFill>
        <a:ln w="12700" cap="flat" cmpd="sng" algn="ctr">
          <a:solidFill>
            <a:schemeClr val="accent2">
              <a:tint val="40000"/>
              <a:alpha val="90000"/>
              <a:hueOff val="-1030972"/>
              <a:satOff val="1353"/>
              <a:lumOff val="8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125" tIns="371111" rIns="106125" bIns="371111" numCol="1" spcCol="1270" anchor="ctr" anchorCtr="0">
          <a:noAutofit/>
        </a:bodyPr>
        <a:lstStyle/>
        <a:p>
          <a:pPr marL="0" lvl="0" indent="0" algn="l" defTabSz="755650">
            <a:lnSpc>
              <a:spcPct val="90000"/>
            </a:lnSpc>
            <a:spcBef>
              <a:spcPct val="0"/>
            </a:spcBef>
            <a:spcAft>
              <a:spcPct val="35000"/>
            </a:spcAft>
            <a:buNone/>
          </a:pPr>
          <a:r>
            <a:rPr lang="en-US" sz="1700" kern="1200"/>
            <a:t>Present the story of the life of one saint</a:t>
          </a:r>
        </a:p>
      </dsp:txBody>
      <dsp:txXfrm>
        <a:off x="1367391" y="3100286"/>
        <a:ext cx="5469564" cy="1461068"/>
      </dsp:txXfrm>
    </dsp:sp>
    <dsp:sp modelId="{96C30023-F5F2-4F0F-AF2B-E90781BC6796}">
      <dsp:nvSpPr>
        <dsp:cNvPr id="0" name=""/>
        <dsp:cNvSpPr/>
      </dsp:nvSpPr>
      <dsp:spPr>
        <a:xfrm>
          <a:off x="0" y="3100286"/>
          <a:ext cx="1367391" cy="1461068"/>
        </a:xfrm>
        <a:prstGeom prst="rect">
          <a:avLst/>
        </a:prstGeom>
        <a:solidFill>
          <a:schemeClr val="accent2">
            <a:hueOff val="-999316"/>
            <a:satOff val="-149"/>
            <a:lumOff val="4706"/>
            <a:alphaOff val="0"/>
          </a:schemeClr>
        </a:solidFill>
        <a:ln w="12700" cap="flat" cmpd="sng" algn="ctr">
          <a:solidFill>
            <a:schemeClr val="accent2">
              <a:hueOff val="-999316"/>
              <a:satOff val="-149"/>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58" tIns="144321" rIns="72358" bIns="144321" numCol="1" spcCol="1270" anchor="ctr" anchorCtr="0">
          <a:noAutofit/>
        </a:bodyPr>
        <a:lstStyle/>
        <a:p>
          <a:pPr marL="0" lvl="0" indent="0" algn="ctr" defTabSz="977900">
            <a:lnSpc>
              <a:spcPct val="90000"/>
            </a:lnSpc>
            <a:spcBef>
              <a:spcPct val="0"/>
            </a:spcBef>
            <a:spcAft>
              <a:spcPct val="35000"/>
            </a:spcAft>
            <a:buNone/>
          </a:pPr>
          <a:r>
            <a:rPr lang="en-US" sz="2200" kern="1200"/>
            <a:t>Present</a:t>
          </a:r>
        </a:p>
      </dsp:txBody>
      <dsp:txXfrm>
        <a:off x="0" y="3100286"/>
        <a:ext cx="1367391" cy="1461068"/>
      </dsp:txXfrm>
    </dsp:sp>
    <dsp:sp modelId="{0856B5FE-1A9D-4119-9765-9642CF8F7817}">
      <dsp:nvSpPr>
        <dsp:cNvPr id="0" name=""/>
        <dsp:cNvSpPr/>
      </dsp:nvSpPr>
      <dsp:spPr>
        <a:xfrm>
          <a:off x="1367391" y="4649019"/>
          <a:ext cx="5469564" cy="1461068"/>
        </a:xfrm>
        <a:prstGeom prst="rect">
          <a:avLst/>
        </a:prstGeom>
        <a:solidFill>
          <a:schemeClr val="accent2">
            <a:tint val="40000"/>
            <a:alpha val="90000"/>
            <a:hueOff val="-1546458"/>
            <a:satOff val="2029"/>
            <a:lumOff val="1218"/>
            <a:alphaOff val="0"/>
          </a:schemeClr>
        </a:solidFill>
        <a:ln w="12700" cap="flat" cmpd="sng" algn="ctr">
          <a:solidFill>
            <a:schemeClr val="accent2">
              <a:tint val="40000"/>
              <a:alpha val="90000"/>
              <a:hueOff val="-1546458"/>
              <a:satOff val="2029"/>
              <a:lumOff val="12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125" tIns="371111" rIns="106125" bIns="371111" numCol="1" spcCol="1270" anchor="ctr" anchorCtr="0">
          <a:noAutofit/>
        </a:bodyPr>
        <a:lstStyle/>
        <a:p>
          <a:pPr marL="0" lvl="0" indent="0" algn="l" defTabSz="755650">
            <a:lnSpc>
              <a:spcPct val="90000"/>
            </a:lnSpc>
            <a:spcBef>
              <a:spcPct val="0"/>
            </a:spcBef>
            <a:spcAft>
              <a:spcPct val="35000"/>
            </a:spcAft>
            <a:buNone/>
          </a:pPr>
          <a:r>
            <a:rPr lang="en-US" sz="1700" kern="1200"/>
            <a:t>Describe how a saint has had a positive impact on the lives of people because of their commitment to living out their beliefs</a:t>
          </a:r>
        </a:p>
      </dsp:txBody>
      <dsp:txXfrm>
        <a:off x="1367391" y="4649019"/>
        <a:ext cx="5469564" cy="1461068"/>
      </dsp:txXfrm>
    </dsp:sp>
    <dsp:sp modelId="{5EA64525-EE52-46DC-8073-7466592A456E}">
      <dsp:nvSpPr>
        <dsp:cNvPr id="0" name=""/>
        <dsp:cNvSpPr/>
      </dsp:nvSpPr>
      <dsp:spPr>
        <a:xfrm>
          <a:off x="0" y="4649019"/>
          <a:ext cx="1367391" cy="1461068"/>
        </a:xfrm>
        <a:prstGeom prst="rect">
          <a:avLst/>
        </a:prstGeom>
        <a:solidFill>
          <a:schemeClr val="accent2">
            <a:hueOff val="-1498975"/>
            <a:satOff val="-224"/>
            <a:lumOff val="7059"/>
            <a:alphaOff val="0"/>
          </a:schemeClr>
        </a:solidFill>
        <a:ln w="12700" cap="flat" cmpd="sng" algn="ctr">
          <a:solidFill>
            <a:schemeClr val="accent2">
              <a:hueOff val="-1498975"/>
              <a:satOff val="-224"/>
              <a:lumOff val="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58" tIns="144321" rIns="72358" bIns="144321" numCol="1" spcCol="1270" anchor="ctr" anchorCtr="0">
          <a:noAutofit/>
        </a:bodyPr>
        <a:lstStyle/>
        <a:p>
          <a:pPr marL="0" lvl="0" indent="0" algn="ctr" defTabSz="977900">
            <a:lnSpc>
              <a:spcPct val="90000"/>
            </a:lnSpc>
            <a:spcBef>
              <a:spcPct val="0"/>
            </a:spcBef>
            <a:spcAft>
              <a:spcPct val="35000"/>
            </a:spcAft>
            <a:buNone/>
          </a:pPr>
          <a:r>
            <a:rPr lang="en-US" sz="2200" kern="1200"/>
            <a:t>Describe</a:t>
          </a:r>
        </a:p>
      </dsp:txBody>
      <dsp:txXfrm>
        <a:off x="0" y="4649019"/>
        <a:ext cx="1367391" cy="14610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EFDD0-FE65-4BA9-BC54-5E99DAF8A17F}">
      <dsp:nvSpPr>
        <dsp:cNvPr id="0" name=""/>
        <dsp:cNvSpPr/>
      </dsp:nvSpPr>
      <dsp:spPr>
        <a:xfrm>
          <a:off x="0" y="0"/>
          <a:ext cx="6836956"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FD9147-4F51-4820-AF81-1E9DC74A95DF}">
      <dsp:nvSpPr>
        <dsp:cNvPr id="0" name=""/>
        <dsp:cNvSpPr/>
      </dsp:nvSpPr>
      <dsp:spPr>
        <a:xfrm>
          <a:off x="0" y="0"/>
          <a:ext cx="6836956" cy="1528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Saint </a:t>
          </a:r>
        </a:p>
      </dsp:txBody>
      <dsp:txXfrm>
        <a:off x="0" y="0"/>
        <a:ext cx="6836956" cy="1528227"/>
      </dsp:txXfrm>
    </dsp:sp>
    <dsp:sp modelId="{345A7E55-51FD-4547-9EE5-5B6FE6F9A261}">
      <dsp:nvSpPr>
        <dsp:cNvPr id="0" name=""/>
        <dsp:cNvSpPr/>
      </dsp:nvSpPr>
      <dsp:spPr>
        <a:xfrm>
          <a:off x="0" y="1528227"/>
          <a:ext cx="6836956" cy="0"/>
        </a:xfrm>
        <a:prstGeom prst="line">
          <a:avLst/>
        </a:prstGeom>
        <a:solidFill>
          <a:schemeClr val="accent5">
            <a:hueOff val="-500912"/>
            <a:satOff val="75"/>
            <a:lumOff val="-2353"/>
            <a:alphaOff val="0"/>
          </a:schemeClr>
        </a:solidFill>
        <a:ln w="12700" cap="flat" cmpd="sng" algn="ctr">
          <a:solidFill>
            <a:schemeClr val="accent5">
              <a:hueOff val="-500912"/>
              <a:satOff val="75"/>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10CF32-1B55-4703-B7CA-985C89EE07F8}">
      <dsp:nvSpPr>
        <dsp:cNvPr id="0" name=""/>
        <dsp:cNvSpPr/>
      </dsp:nvSpPr>
      <dsp:spPr>
        <a:xfrm>
          <a:off x="0" y="1528227"/>
          <a:ext cx="6836956" cy="1528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Canonisation</a:t>
          </a:r>
        </a:p>
      </dsp:txBody>
      <dsp:txXfrm>
        <a:off x="0" y="1528227"/>
        <a:ext cx="6836956" cy="1528227"/>
      </dsp:txXfrm>
    </dsp:sp>
    <dsp:sp modelId="{BE0372EC-60F8-4E15-B772-70B85D3BADCC}">
      <dsp:nvSpPr>
        <dsp:cNvPr id="0" name=""/>
        <dsp:cNvSpPr/>
      </dsp:nvSpPr>
      <dsp:spPr>
        <a:xfrm>
          <a:off x="0" y="3056454"/>
          <a:ext cx="6836956" cy="0"/>
        </a:xfrm>
        <a:prstGeom prst="line">
          <a:avLst/>
        </a:prstGeom>
        <a:solidFill>
          <a:schemeClr val="accent5">
            <a:hueOff val="-1001823"/>
            <a:satOff val="149"/>
            <a:lumOff val="-4706"/>
            <a:alphaOff val="0"/>
          </a:schemeClr>
        </a:solidFill>
        <a:ln w="12700" cap="flat" cmpd="sng" algn="ctr">
          <a:solidFill>
            <a:schemeClr val="accent5">
              <a:hueOff val="-1001823"/>
              <a:satOff val="149"/>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1326A4-2776-4153-B24B-8BD259F338B0}">
      <dsp:nvSpPr>
        <dsp:cNvPr id="0" name=""/>
        <dsp:cNvSpPr/>
      </dsp:nvSpPr>
      <dsp:spPr>
        <a:xfrm>
          <a:off x="0" y="3056454"/>
          <a:ext cx="6836956" cy="1528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Martyr</a:t>
          </a:r>
        </a:p>
      </dsp:txBody>
      <dsp:txXfrm>
        <a:off x="0" y="3056454"/>
        <a:ext cx="6836956" cy="1528227"/>
      </dsp:txXfrm>
    </dsp:sp>
    <dsp:sp modelId="{E8192576-1682-432B-93F3-DFA999692D3C}">
      <dsp:nvSpPr>
        <dsp:cNvPr id="0" name=""/>
        <dsp:cNvSpPr/>
      </dsp:nvSpPr>
      <dsp:spPr>
        <a:xfrm>
          <a:off x="0" y="4584681"/>
          <a:ext cx="6836956" cy="0"/>
        </a:xfrm>
        <a:prstGeom prst="line">
          <a:avLst/>
        </a:prstGeom>
        <a:solidFill>
          <a:schemeClr val="accent5">
            <a:hueOff val="-1502735"/>
            <a:satOff val="224"/>
            <a:lumOff val="-7059"/>
            <a:alphaOff val="0"/>
          </a:schemeClr>
        </a:solidFill>
        <a:ln w="12700" cap="flat" cmpd="sng" algn="ctr">
          <a:solidFill>
            <a:schemeClr val="accent5">
              <a:hueOff val="-1502735"/>
              <a:satOff val="224"/>
              <a:lumOff val="-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950AD6-FA60-4CD6-A861-80F0EEBFDE94}">
      <dsp:nvSpPr>
        <dsp:cNvPr id="0" name=""/>
        <dsp:cNvSpPr/>
      </dsp:nvSpPr>
      <dsp:spPr>
        <a:xfrm>
          <a:off x="0" y="4584681"/>
          <a:ext cx="6836956" cy="1528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en-US" sz="6500" kern="1200"/>
            <a:t>Missionaries</a:t>
          </a:r>
        </a:p>
      </dsp:txBody>
      <dsp:txXfrm>
        <a:off x="0" y="4584681"/>
        <a:ext cx="6836956" cy="15282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560E1A-553E-4511-8909-4AD56684D130}">
      <dsp:nvSpPr>
        <dsp:cNvPr id="0" name=""/>
        <dsp:cNvSpPr/>
      </dsp:nvSpPr>
      <dsp:spPr>
        <a:xfrm>
          <a:off x="211151" y="1857"/>
          <a:ext cx="3054597" cy="18327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rtl="0">
            <a:lnSpc>
              <a:spcPct val="90000"/>
            </a:lnSpc>
            <a:spcBef>
              <a:spcPct val="0"/>
            </a:spcBef>
            <a:spcAft>
              <a:spcPct val="35000"/>
            </a:spcAft>
            <a:buNone/>
          </a:pPr>
          <a:r>
            <a:rPr lang="en-US" sz="4800" kern="1200" dirty="0">
              <a:latin typeface="Gill Sans Nova"/>
            </a:rPr>
            <a:t>Suzanne Jackson</a:t>
          </a:r>
          <a:endParaRPr lang="en-US" sz="4800" kern="1200" dirty="0"/>
        </a:p>
      </dsp:txBody>
      <dsp:txXfrm>
        <a:off x="211151" y="1857"/>
        <a:ext cx="3054597" cy="1832758"/>
      </dsp:txXfrm>
    </dsp:sp>
    <dsp:sp modelId="{B2CC22B0-4686-4DD6-9E98-E67D8ADADE7B}">
      <dsp:nvSpPr>
        <dsp:cNvPr id="0" name=""/>
        <dsp:cNvSpPr/>
      </dsp:nvSpPr>
      <dsp:spPr>
        <a:xfrm>
          <a:off x="3571207" y="1857"/>
          <a:ext cx="3054597" cy="183275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err="1"/>
            <a:t>Chrstiano</a:t>
          </a:r>
          <a:r>
            <a:rPr lang="en-US" sz="4800" kern="1200" dirty="0"/>
            <a:t> Ronaldo</a:t>
          </a:r>
        </a:p>
      </dsp:txBody>
      <dsp:txXfrm>
        <a:off x="3571207" y="1857"/>
        <a:ext cx="3054597" cy="1832758"/>
      </dsp:txXfrm>
    </dsp:sp>
    <dsp:sp modelId="{BC6B2EEB-2B9B-4697-8CDF-550B784E8530}">
      <dsp:nvSpPr>
        <dsp:cNvPr id="0" name=""/>
        <dsp:cNvSpPr/>
      </dsp:nvSpPr>
      <dsp:spPr>
        <a:xfrm>
          <a:off x="211151" y="2140075"/>
          <a:ext cx="3054597" cy="183275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Selena Gomez</a:t>
          </a:r>
        </a:p>
      </dsp:txBody>
      <dsp:txXfrm>
        <a:off x="211151" y="2140075"/>
        <a:ext cx="3054597" cy="1832758"/>
      </dsp:txXfrm>
    </dsp:sp>
    <dsp:sp modelId="{502000AF-6B21-43CB-943B-E223A16C5A75}">
      <dsp:nvSpPr>
        <dsp:cNvPr id="0" name=""/>
        <dsp:cNvSpPr/>
      </dsp:nvSpPr>
      <dsp:spPr>
        <a:xfrm>
          <a:off x="3571207" y="2140075"/>
          <a:ext cx="3054597" cy="183275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Kylie Jenner</a:t>
          </a:r>
        </a:p>
      </dsp:txBody>
      <dsp:txXfrm>
        <a:off x="3571207" y="2140075"/>
        <a:ext cx="3054597" cy="1832758"/>
      </dsp:txXfrm>
    </dsp:sp>
    <dsp:sp modelId="{D4A69135-2C94-4E06-ACDE-1599A68D6C6C}">
      <dsp:nvSpPr>
        <dsp:cNvPr id="0" name=""/>
        <dsp:cNvSpPr/>
      </dsp:nvSpPr>
      <dsp:spPr>
        <a:xfrm>
          <a:off x="211151" y="4278293"/>
          <a:ext cx="3054597" cy="183275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Beyonce</a:t>
          </a:r>
        </a:p>
      </dsp:txBody>
      <dsp:txXfrm>
        <a:off x="211151" y="4278293"/>
        <a:ext cx="3054597" cy="1832758"/>
      </dsp:txXfrm>
    </dsp:sp>
    <dsp:sp modelId="{FEEC9E34-5FC2-499D-A661-7A42608B7C7E}">
      <dsp:nvSpPr>
        <dsp:cNvPr id="0" name=""/>
        <dsp:cNvSpPr/>
      </dsp:nvSpPr>
      <dsp:spPr>
        <a:xfrm>
          <a:off x="3571207" y="4278293"/>
          <a:ext cx="3054597" cy="183275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t>Lionel Messi</a:t>
          </a:r>
        </a:p>
      </dsp:txBody>
      <dsp:txXfrm>
        <a:off x="3571207" y="4278293"/>
        <a:ext cx="3054597" cy="18327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A5B689-3EA8-4BA4-95A6-E553623FBF8D}">
      <dsp:nvSpPr>
        <dsp:cNvPr id="0" name=""/>
        <dsp:cNvSpPr/>
      </dsp:nvSpPr>
      <dsp:spPr>
        <a:xfrm>
          <a:off x="3116" y="0"/>
          <a:ext cx="2472097" cy="34337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4" tIns="330200" rIns="192734" bIns="330200" numCol="1" spcCol="1270" anchor="t" anchorCtr="0">
          <a:noAutofit/>
        </a:bodyPr>
        <a:lstStyle/>
        <a:p>
          <a:pPr marL="0" lvl="0" indent="0" algn="l" defTabSz="933450">
            <a:lnSpc>
              <a:spcPct val="90000"/>
            </a:lnSpc>
            <a:spcBef>
              <a:spcPct val="0"/>
            </a:spcBef>
            <a:spcAft>
              <a:spcPct val="35000"/>
            </a:spcAft>
            <a:buNone/>
          </a:pPr>
          <a:r>
            <a:rPr lang="en-US" sz="2100" kern="1200"/>
            <a:t>What are they famous for other than Instagram posts?</a:t>
          </a:r>
        </a:p>
      </dsp:txBody>
      <dsp:txXfrm>
        <a:off x="3116" y="1304829"/>
        <a:ext cx="2472097" cy="2060257"/>
      </dsp:txXfrm>
    </dsp:sp>
    <dsp:sp modelId="{35DDA7D4-8EB0-4FE5-9833-3D827B4A349A}">
      <dsp:nvSpPr>
        <dsp:cNvPr id="0" name=""/>
        <dsp:cNvSpPr/>
      </dsp:nvSpPr>
      <dsp:spPr>
        <a:xfrm>
          <a:off x="724100" y="343376"/>
          <a:ext cx="1030128" cy="103012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313" tIns="12700" rIns="80313"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74959" y="494235"/>
        <a:ext cx="728410" cy="728410"/>
      </dsp:txXfrm>
    </dsp:sp>
    <dsp:sp modelId="{0A030C11-8D7A-4072-991D-5C0D6481A667}">
      <dsp:nvSpPr>
        <dsp:cNvPr id="0" name=""/>
        <dsp:cNvSpPr/>
      </dsp:nvSpPr>
      <dsp:spPr>
        <a:xfrm>
          <a:off x="3116" y="3433691"/>
          <a:ext cx="247209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797ECA-906E-4E42-9B13-DA7A7D5910C9}">
      <dsp:nvSpPr>
        <dsp:cNvPr id="0" name=""/>
        <dsp:cNvSpPr/>
      </dsp:nvSpPr>
      <dsp:spPr>
        <a:xfrm>
          <a:off x="2722422" y="0"/>
          <a:ext cx="2472097" cy="34337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4" tIns="330200" rIns="192734" bIns="330200" numCol="1" spcCol="1270" anchor="t" anchorCtr="0">
          <a:noAutofit/>
        </a:bodyPr>
        <a:lstStyle/>
        <a:p>
          <a:pPr marL="0" lvl="0" indent="0" algn="l" defTabSz="933450">
            <a:lnSpc>
              <a:spcPct val="90000"/>
            </a:lnSpc>
            <a:spcBef>
              <a:spcPct val="0"/>
            </a:spcBef>
            <a:spcAft>
              <a:spcPct val="35000"/>
            </a:spcAft>
            <a:buNone/>
          </a:pPr>
          <a:r>
            <a:rPr lang="en-US" sz="2100" kern="1200"/>
            <a:t>Why would someone choose to follow them on Instagram?</a:t>
          </a:r>
        </a:p>
      </dsp:txBody>
      <dsp:txXfrm>
        <a:off x="2722422" y="1304829"/>
        <a:ext cx="2472097" cy="2060257"/>
      </dsp:txXfrm>
    </dsp:sp>
    <dsp:sp modelId="{BE893426-BA99-4DFE-96C0-7DB33D734E48}">
      <dsp:nvSpPr>
        <dsp:cNvPr id="0" name=""/>
        <dsp:cNvSpPr/>
      </dsp:nvSpPr>
      <dsp:spPr>
        <a:xfrm>
          <a:off x="3443407" y="343376"/>
          <a:ext cx="1030128" cy="103012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313" tIns="12700" rIns="80313"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94266" y="494235"/>
        <a:ext cx="728410" cy="728410"/>
      </dsp:txXfrm>
    </dsp:sp>
    <dsp:sp modelId="{B09A929E-76E7-419C-AC90-5C43DD9D3942}">
      <dsp:nvSpPr>
        <dsp:cNvPr id="0" name=""/>
        <dsp:cNvSpPr/>
      </dsp:nvSpPr>
      <dsp:spPr>
        <a:xfrm>
          <a:off x="2722422" y="3433691"/>
          <a:ext cx="247209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17B1A1-D762-409E-B395-B03574F55B6A}">
      <dsp:nvSpPr>
        <dsp:cNvPr id="0" name=""/>
        <dsp:cNvSpPr/>
      </dsp:nvSpPr>
      <dsp:spPr>
        <a:xfrm>
          <a:off x="5441729" y="0"/>
          <a:ext cx="2472097" cy="34337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4" tIns="330200" rIns="192734" bIns="330200" numCol="1" spcCol="1270" anchor="t" anchorCtr="0">
          <a:noAutofit/>
        </a:bodyPr>
        <a:lstStyle/>
        <a:p>
          <a:pPr marL="0" lvl="0" indent="0" algn="l" defTabSz="933450">
            <a:lnSpc>
              <a:spcPct val="90000"/>
            </a:lnSpc>
            <a:spcBef>
              <a:spcPct val="0"/>
            </a:spcBef>
            <a:spcAft>
              <a:spcPct val="35000"/>
            </a:spcAft>
            <a:buNone/>
          </a:pPr>
          <a:r>
            <a:rPr lang="en-US" sz="2100" kern="1200"/>
            <a:t>How might they try to influence their followers?</a:t>
          </a:r>
        </a:p>
      </dsp:txBody>
      <dsp:txXfrm>
        <a:off x="5441729" y="1304829"/>
        <a:ext cx="2472097" cy="2060257"/>
      </dsp:txXfrm>
    </dsp:sp>
    <dsp:sp modelId="{1ED6A640-10FD-47BF-8A58-B5473E12A212}">
      <dsp:nvSpPr>
        <dsp:cNvPr id="0" name=""/>
        <dsp:cNvSpPr/>
      </dsp:nvSpPr>
      <dsp:spPr>
        <a:xfrm>
          <a:off x="6162713" y="343376"/>
          <a:ext cx="1030128" cy="103012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313" tIns="12700" rIns="80313"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313572" y="494235"/>
        <a:ext cx="728410" cy="728410"/>
      </dsp:txXfrm>
    </dsp:sp>
    <dsp:sp modelId="{DE12131B-09B2-4C27-B503-4852F34287BE}">
      <dsp:nvSpPr>
        <dsp:cNvPr id="0" name=""/>
        <dsp:cNvSpPr/>
      </dsp:nvSpPr>
      <dsp:spPr>
        <a:xfrm>
          <a:off x="5441729" y="3433691"/>
          <a:ext cx="247209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783C0A-BCBE-447A-A521-6468C485354B}">
      <dsp:nvSpPr>
        <dsp:cNvPr id="0" name=""/>
        <dsp:cNvSpPr/>
      </dsp:nvSpPr>
      <dsp:spPr>
        <a:xfrm>
          <a:off x="8161036" y="0"/>
          <a:ext cx="2472097" cy="3433763"/>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734" tIns="330200" rIns="192734" bIns="330200" numCol="1" spcCol="1270" anchor="t" anchorCtr="0">
          <a:noAutofit/>
        </a:bodyPr>
        <a:lstStyle/>
        <a:p>
          <a:pPr marL="0" lvl="0" indent="0" algn="l" defTabSz="933450">
            <a:lnSpc>
              <a:spcPct val="90000"/>
            </a:lnSpc>
            <a:spcBef>
              <a:spcPct val="0"/>
            </a:spcBef>
            <a:spcAft>
              <a:spcPct val="35000"/>
            </a:spcAft>
            <a:buNone/>
          </a:pPr>
          <a:r>
            <a:rPr lang="en-US" sz="2100" kern="1200"/>
            <a:t>Do you think they have a positive or negative influence on their followers?</a:t>
          </a:r>
        </a:p>
      </dsp:txBody>
      <dsp:txXfrm>
        <a:off x="8161036" y="1304829"/>
        <a:ext cx="2472097" cy="2060257"/>
      </dsp:txXfrm>
    </dsp:sp>
    <dsp:sp modelId="{7EDF8AB3-7387-468A-9108-556A27FD8BC7}">
      <dsp:nvSpPr>
        <dsp:cNvPr id="0" name=""/>
        <dsp:cNvSpPr/>
      </dsp:nvSpPr>
      <dsp:spPr>
        <a:xfrm>
          <a:off x="8882020" y="343376"/>
          <a:ext cx="1030128" cy="1030128"/>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313" tIns="12700" rIns="80313"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9032879" y="494235"/>
        <a:ext cx="728410" cy="728410"/>
      </dsp:txXfrm>
    </dsp:sp>
    <dsp:sp modelId="{613EF4E1-19DF-4ABD-BCB1-4C460B451D2C}">
      <dsp:nvSpPr>
        <dsp:cNvPr id="0" name=""/>
        <dsp:cNvSpPr/>
      </dsp:nvSpPr>
      <dsp:spPr>
        <a:xfrm>
          <a:off x="8161036" y="3433691"/>
          <a:ext cx="2472097" cy="72"/>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183CFC-DB99-4875-807E-CA9FD272B668}">
      <dsp:nvSpPr>
        <dsp:cNvPr id="0" name=""/>
        <dsp:cNvSpPr/>
      </dsp:nvSpPr>
      <dsp:spPr>
        <a:xfrm>
          <a:off x="0" y="746"/>
          <a:ext cx="6836956" cy="17461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91A5CB-BFC6-4CFC-BBCA-D55ED4F14D53}">
      <dsp:nvSpPr>
        <dsp:cNvPr id="0" name=""/>
        <dsp:cNvSpPr/>
      </dsp:nvSpPr>
      <dsp:spPr>
        <a:xfrm>
          <a:off x="528201" y="393622"/>
          <a:ext cx="960365" cy="96036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A1630C-0D4A-453B-9EB1-176305193A98}">
      <dsp:nvSpPr>
        <dsp:cNvPr id="0" name=""/>
        <dsp:cNvSpPr/>
      </dsp:nvSpPr>
      <dsp:spPr>
        <a:xfrm>
          <a:off x="2016767" y="746"/>
          <a:ext cx="4820188" cy="1746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798" tIns="184798" rIns="184798" bIns="184798" numCol="1" spcCol="1270" anchor="ctr" anchorCtr="0">
          <a:noAutofit/>
        </a:bodyPr>
        <a:lstStyle/>
        <a:p>
          <a:pPr marL="0" lvl="0" indent="0" algn="l" defTabSz="1066800">
            <a:lnSpc>
              <a:spcPct val="90000"/>
            </a:lnSpc>
            <a:spcBef>
              <a:spcPct val="0"/>
            </a:spcBef>
            <a:spcAft>
              <a:spcPct val="35000"/>
            </a:spcAft>
            <a:buNone/>
          </a:pPr>
          <a:r>
            <a:rPr lang="en-US" sz="2400" kern="1200">
              <a:hlinkClick xmlns:r="http://schemas.openxmlformats.org/officeDocument/2006/relationships" r:id="rId2"/>
            </a:rPr>
            <a:t>https://youtu.be/d97Vn7q2n3I</a:t>
          </a:r>
          <a:r>
            <a:rPr lang="en-US" sz="2400" kern="1200"/>
            <a:t> </a:t>
          </a:r>
        </a:p>
      </dsp:txBody>
      <dsp:txXfrm>
        <a:off x="2016767" y="746"/>
        <a:ext cx="4820188" cy="1746119"/>
      </dsp:txXfrm>
    </dsp:sp>
    <dsp:sp modelId="{8E9009C3-1BE2-4E0D-95C8-7F4E752A573A}">
      <dsp:nvSpPr>
        <dsp:cNvPr id="0" name=""/>
        <dsp:cNvSpPr/>
      </dsp:nvSpPr>
      <dsp:spPr>
        <a:xfrm>
          <a:off x="0" y="2183394"/>
          <a:ext cx="6836956" cy="17461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E7AFC5-0E62-4922-861D-3E4A41799A21}">
      <dsp:nvSpPr>
        <dsp:cNvPr id="0" name=""/>
        <dsp:cNvSpPr/>
      </dsp:nvSpPr>
      <dsp:spPr>
        <a:xfrm>
          <a:off x="528201" y="2576271"/>
          <a:ext cx="960365" cy="960365"/>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BA64E2-687C-4711-A094-566185052990}">
      <dsp:nvSpPr>
        <dsp:cNvPr id="0" name=""/>
        <dsp:cNvSpPr/>
      </dsp:nvSpPr>
      <dsp:spPr>
        <a:xfrm>
          <a:off x="2016767" y="2183394"/>
          <a:ext cx="4820188" cy="1746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798" tIns="184798" rIns="184798" bIns="184798" numCol="1" spcCol="1270" anchor="ctr" anchorCtr="0">
          <a:noAutofit/>
        </a:bodyPr>
        <a:lstStyle/>
        <a:p>
          <a:pPr marL="0" lvl="0" indent="0" algn="l" defTabSz="1066800">
            <a:lnSpc>
              <a:spcPct val="90000"/>
            </a:lnSpc>
            <a:spcBef>
              <a:spcPct val="0"/>
            </a:spcBef>
            <a:spcAft>
              <a:spcPct val="35000"/>
            </a:spcAft>
            <a:buNone/>
          </a:pPr>
          <a:r>
            <a:rPr lang="en-US" sz="2400" kern="1200"/>
            <a:t>Watch the You Tube clip and find the answer to the question you were assigned.</a:t>
          </a:r>
        </a:p>
      </dsp:txBody>
      <dsp:txXfrm>
        <a:off x="2016767" y="2183394"/>
        <a:ext cx="4820188" cy="1746119"/>
      </dsp:txXfrm>
    </dsp:sp>
    <dsp:sp modelId="{9349B13D-F36E-4D4B-83A9-27ACF93CF58E}">
      <dsp:nvSpPr>
        <dsp:cNvPr id="0" name=""/>
        <dsp:cNvSpPr/>
      </dsp:nvSpPr>
      <dsp:spPr>
        <a:xfrm>
          <a:off x="0" y="4366043"/>
          <a:ext cx="6836956" cy="17461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F16E7A-CE89-48BD-84AC-B5153D986F66}">
      <dsp:nvSpPr>
        <dsp:cNvPr id="0" name=""/>
        <dsp:cNvSpPr/>
      </dsp:nvSpPr>
      <dsp:spPr>
        <a:xfrm>
          <a:off x="528201" y="4758920"/>
          <a:ext cx="960365" cy="96036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421CA8-A76D-4C58-A94E-9C8FA9D3EF9E}">
      <dsp:nvSpPr>
        <dsp:cNvPr id="0" name=""/>
        <dsp:cNvSpPr/>
      </dsp:nvSpPr>
      <dsp:spPr>
        <a:xfrm>
          <a:off x="2016767" y="4366043"/>
          <a:ext cx="4820188" cy="1746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798" tIns="184798" rIns="184798" bIns="184798" numCol="1" spcCol="1270" anchor="ctr" anchorCtr="0">
          <a:noAutofit/>
        </a:bodyPr>
        <a:lstStyle/>
        <a:p>
          <a:pPr marL="0" lvl="0" indent="0" algn="l" defTabSz="1066800">
            <a:lnSpc>
              <a:spcPct val="90000"/>
            </a:lnSpc>
            <a:spcBef>
              <a:spcPct val="0"/>
            </a:spcBef>
            <a:spcAft>
              <a:spcPct val="35000"/>
            </a:spcAft>
            <a:buNone/>
          </a:pPr>
          <a:r>
            <a:rPr lang="en-US" sz="2400" kern="1200"/>
            <a:t>Each person will be given a number. Find the answer to the question number you were given while listening to this clip.</a:t>
          </a:r>
        </a:p>
      </dsp:txBody>
      <dsp:txXfrm>
        <a:off x="2016767" y="4366043"/>
        <a:ext cx="4820188" cy="17461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41B00D-881A-45DB-BB50-2EDE80C9940D}">
      <dsp:nvSpPr>
        <dsp:cNvPr id="0" name=""/>
        <dsp:cNvSpPr/>
      </dsp:nvSpPr>
      <dsp:spPr>
        <a:xfrm>
          <a:off x="0" y="91482"/>
          <a:ext cx="5379613" cy="18146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1. How many steps are there in the process of becoming a saint. Name each step.</a:t>
          </a:r>
        </a:p>
      </dsp:txBody>
      <dsp:txXfrm>
        <a:off x="88585" y="180067"/>
        <a:ext cx="5202443" cy="1637500"/>
      </dsp:txXfrm>
    </dsp:sp>
    <dsp:sp modelId="{9B402E56-8584-47F1-8D2D-AC05D60173AC}">
      <dsp:nvSpPr>
        <dsp:cNvPr id="0" name=""/>
        <dsp:cNvSpPr/>
      </dsp:nvSpPr>
      <dsp:spPr>
        <a:xfrm>
          <a:off x="0" y="2001192"/>
          <a:ext cx="5379613" cy="1814670"/>
        </a:xfrm>
        <a:prstGeom prst="roundRect">
          <a:avLst/>
        </a:prstGeom>
        <a:solidFill>
          <a:schemeClr val="accent5">
            <a:hueOff val="-751367"/>
            <a:satOff val="112"/>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2 How many miracles are normally required after the person has died?</a:t>
          </a:r>
        </a:p>
      </dsp:txBody>
      <dsp:txXfrm>
        <a:off x="88585" y="2089777"/>
        <a:ext cx="5202443" cy="1637500"/>
      </dsp:txXfrm>
    </dsp:sp>
    <dsp:sp modelId="{7394AF15-1AFB-4047-B45B-E78B3C1617A1}">
      <dsp:nvSpPr>
        <dsp:cNvPr id="0" name=""/>
        <dsp:cNvSpPr/>
      </dsp:nvSpPr>
      <dsp:spPr>
        <a:xfrm>
          <a:off x="0" y="3910903"/>
          <a:ext cx="5379613" cy="1814670"/>
        </a:xfrm>
        <a:prstGeom prst="roundRect">
          <a:avLst/>
        </a:prstGeom>
        <a:solidFill>
          <a:schemeClr val="accent5">
            <a:hueOff val="-1502735"/>
            <a:satOff val="224"/>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3 What requirements are needed for the miracle to be accepted?</a:t>
          </a:r>
        </a:p>
      </dsp:txBody>
      <dsp:txXfrm>
        <a:off x="88585" y="3999488"/>
        <a:ext cx="5202443" cy="16375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EC6D8-71AF-4CE2-B8BD-2D86B984EC49}">
      <dsp:nvSpPr>
        <dsp:cNvPr id="0" name=""/>
        <dsp:cNvSpPr/>
      </dsp:nvSpPr>
      <dsp:spPr>
        <a:xfrm>
          <a:off x="3564771" y="675415"/>
          <a:ext cx="521259" cy="91440"/>
        </a:xfrm>
        <a:custGeom>
          <a:avLst/>
          <a:gdLst/>
          <a:ahLst/>
          <a:cxnLst/>
          <a:rect l="0" t="0" r="0" b="0"/>
          <a:pathLst>
            <a:path>
              <a:moveTo>
                <a:pt x="0" y="45720"/>
              </a:moveTo>
              <a:lnTo>
                <a:pt x="521259"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11604" y="718376"/>
        <a:ext cx="27592" cy="5518"/>
      </dsp:txXfrm>
    </dsp:sp>
    <dsp:sp modelId="{EF88B732-D520-4C35-B72F-A66877446194}">
      <dsp:nvSpPr>
        <dsp:cNvPr id="0" name=""/>
        <dsp:cNvSpPr/>
      </dsp:nvSpPr>
      <dsp:spPr>
        <a:xfrm>
          <a:off x="1167183" y="1318"/>
          <a:ext cx="2399388" cy="14396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72" tIns="123413" rIns="117572" bIns="123413" numCol="1" spcCol="1270" anchor="ctr" anchorCtr="0">
          <a:noAutofit/>
        </a:bodyPr>
        <a:lstStyle/>
        <a:p>
          <a:pPr marL="0" lvl="0" indent="0" algn="ctr" defTabSz="800100">
            <a:lnSpc>
              <a:spcPct val="90000"/>
            </a:lnSpc>
            <a:spcBef>
              <a:spcPct val="0"/>
            </a:spcBef>
            <a:spcAft>
              <a:spcPct val="35000"/>
            </a:spcAft>
            <a:buNone/>
          </a:pPr>
          <a:r>
            <a:rPr lang="en-US" sz="1800" kern="1200"/>
            <a:t>What can you do to promote world peace? Go home and love your family.</a:t>
          </a:r>
        </a:p>
      </dsp:txBody>
      <dsp:txXfrm>
        <a:off x="1167183" y="1318"/>
        <a:ext cx="2399388" cy="1439633"/>
      </dsp:txXfrm>
    </dsp:sp>
    <dsp:sp modelId="{B97EDD14-C221-4E98-966A-D10642897339}">
      <dsp:nvSpPr>
        <dsp:cNvPr id="0" name=""/>
        <dsp:cNvSpPr/>
      </dsp:nvSpPr>
      <dsp:spPr>
        <a:xfrm>
          <a:off x="6516019" y="675415"/>
          <a:ext cx="521259" cy="91440"/>
        </a:xfrm>
        <a:custGeom>
          <a:avLst/>
          <a:gdLst/>
          <a:ahLst/>
          <a:cxnLst/>
          <a:rect l="0" t="0" r="0" b="0"/>
          <a:pathLst>
            <a:path>
              <a:moveTo>
                <a:pt x="0" y="45720"/>
              </a:moveTo>
              <a:lnTo>
                <a:pt x="521259" y="45720"/>
              </a:lnTo>
            </a:path>
          </a:pathLst>
        </a:custGeom>
        <a:noFill/>
        <a:ln w="6350" cap="flat" cmpd="sng" algn="ctr">
          <a:solidFill>
            <a:schemeClr val="accent5">
              <a:hueOff val="-500912"/>
              <a:satOff val="75"/>
              <a:lumOff val="-235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62852" y="718376"/>
        <a:ext cx="27592" cy="5518"/>
      </dsp:txXfrm>
    </dsp:sp>
    <dsp:sp modelId="{FE280D3D-6C18-41E3-AAF8-3984C28E33BC}">
      <dsp:nvSpPr>
        <dsp:cNvPr id="0" name=""/>
        <dsp:cNvSpPr/>
      </dsp:nvSpPr>
      <dsp:spPr>
        <a:xfrm>
          <a:off x="4118430" y="1318"/>
          <a:ext cx="2399388" cy="1439633"/>
        </a:xfrm>
        <a:prstGeom prst="rect">
          <a:avLst/>
        </a:prstGeom>
        <a:solidFill>
          <a:schemeClr val="accent5">
            <a:hueOff val="-375684"/>
            <a:satOff val="56"/>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72" tIns="123413" rIns="117572" bIns="123413" numCol="1" spcCol="1270" anchor="ctr" anchorCtr="0">
          <a:noAutofit/>
        </a:bodyPr>
        <a:lstStyle/>
        <a:p>
          <a:pPr marL="0" lvl="0" indent="0" algn="ctr" defTabSz="800100">
            <a:lnSpc>
              <a:spcPct val="90000"/>
            </a:lnSpc>
            <a:spcBef>
              <a:spcPct val="0"/>
            </a:spcBef>
            <a:spcAft>
              <a:spcPct val="35000"/>
            </a:spcAft>
            <a:buNone/>
          </a:pPr>
          <a:r>
            <a:rPr lang="en-US" sz="1800" kern="1200"/>
            <a:t>Not all of us can do great things. But we can do small things with great love.</a:t>
          </a:r>
        </a:p>
      </dsp:txBody>
      <dsp:txXfrm>
        <a:off x="4118430" y="1318"/>
        <a:ext cx="2399388" cy="1439633"/>
      </dsp:txXfrm>
    </dsp:sp>
    <dsp:sp modelId="{620DFBCF-18B1-4011-AB8A-07297518F6D4}">
      <dsp:nvSpPr>
        <dsp:cNvPr id="0" name=""/>
        <dsp:cNvSpPr/>
      </dsp:nvSpPr>
      <dsp:spPr>
        <a:xfrm>
          <a:off x="2366877" y="1439151"/>
          <a:ext cx="5902495" cy="521259"/>
        </a:xfrm>
        <a:custGeom>
          <a:avLst/>
          <a:gdLst/>
          <a:ahLst/>
          <a:cxnLst/>
          <a:rect l="0" t="0" r="0" b="0"/>
          <a:pathLst>
            <a:path>
              <a:moveTo>
                <a:pt x="5902495" y="0"/>
              </a:moveTo>
              <a:lnTo>
                <a:pt x="5902495" y="277729"/>
              </a:lnTo>
              <a:lnTo>
                <a:pt x="0" y="277729"/>
              </a:lnTo>
              <a:lnTo>
                <a:pt x="0" y="521259"/>
              </a:lnTo>
            </a:path>
          </a:pathLst>
        </a:custGeom>
        <a:noFill/>
        <a:ln w="6350" cap="flat" cmpd="sng" algn="ctr">
          <a:solidFill>
            <a:schemeClr val="accent5">
              <a:hueOff val="-1001823"/>
              <a:satOff val="149"/>
              <a:lumOff val="-470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69919" y="1697022"/>
        <a:ext cx="296411" cy="5518"/>
      </dsp:txXfrm>
    </dsp:sp>
    <dsp:sp modelId="{AA6990AD-A315-452F-82BC-06849AA23B0A}">
      <dsp:nvSpPr>
        <dsp:cNvPr id="0" name=""/>
        <dsp:cNvSpPr/>
      </dsp:nvSpPr>
      <dsp:spPr>
        <a:xfrm>
          <a:off x="7069678" y="1318"/>
          <a:ext cx="2399388" cy="1439633"/>
        </a:xfrm>
        <a:prstGeom prst="rect">
          <a:avLst/>
        </a:prstGeom>
        <a:solidFill>
          <a:schemeClr val="accent5">
            <a:hueOff val="-751367"/>
            <a:satOff val="112"/>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72" tIns="123413" rIns="117572" bIns="123413" numCol="1" spcCol="1270" anchor="ctr" anchorCtr="0">
          <a:noAutofit/>
        </a:bodyPr>
        <a:lstStyle/>
        <a:p>
          <a:pPr marL="0" lvl="0" indent="0" algn="ctr" defTabSz="800100">
            <a:lnSpc>
              <a:spcPct val="90000"/>
            </a:lnSpc>
            <a:spcBef>
              <a:spcPct val="0"/>
            </a:spcBef>
            <a:spcAft>
              <a:spcPct val="35000"/>
            </a:spcAft>
            <a:buNone/>
          </a:pPr>
          <a:r>
            <a:rPr lang="en-US" sz="1800" kern="1200"/>
            <a:t>Kind words can be short and easy to speak, but their echoes are truly endless.</a:t>
          </a:r>
        </a:p>
      </dsp:txBody>
      <dsp:txXfrm>
        <a:off x="7069678" y="1318"/>
        <a:ext cx="2399388" cy="1439633"/>
      </dsp:txXfrm>
    </dsp:sp>
    <dsp:sp modelId="{B79F0503-E5CF-4EAC-87A7-C212250E3CEA}">
      <dsp:nvSpPr>
        <dsp:cNvPr id="0" name=""/>
        <dsp:cNvSpPr/>
      </dsp:nvSpPr>
      <dsp:spPr>
        <a:xfrm>
          <a:off x="3564771" y="2666907"/>
          <a:ext cx="521259" cy="91440"/>
        </a:xfrm>
        <a:custGeom>
          <a:avLst/>
          <a:gdLst/>
          <a:ahLst/>
          <a:cxnLst/>
          <a:rect l="0" t="0" r="0" b="0"/>
          <a:pathLst>
            <a:path>
              <a:moveTo>
                <a:pt x="0" y="45720"/>
              </a:moveTo>
              <a:lnTo>
                <a:pt x="521259" y="45720"/>
              </a:lnTo>
            </a:path>
          </a:pathLst>
        </a:custGeom>
        <a:noFill/>
        <a:ln w="6350" cap="flat" cmpd="sng" algn="ctr">
          <a:solidFill>
            <a:schemeClr val="accent5">
              <a:hueOff val="-1502735"/>
              <a:satOff val="224"/>
              <a:lumOff val="-705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11604" y="2709868"/>
        <a:ext cx="27592" cy="5518"/>
      </dsp:txXfrm>
    </dsp:sp>
    <dsp:sp modelId="{AE6B4735-38F4-4164-9FA5-2F4C4EC81FEE}">
      <dsp:nvSpPr>
        <dsp:cNvPr id="0" name=""/>
        <dsp:cNvSpPr/>
      </dsp:nvSpPr>
      <dsp:spPr>
        <a:xfrm>
          <a:off x="1167183" y="1992811"/>
          <a:ext cx="2399388" cy="1439633"/>
        </a:xfrm>
        <a:prstGeom prst="rect">
          <a:avLst/>
        </a:prstGeom>
        <a:solidFill>
          <a:schemeClr val="accent5">
            <a:hueOff val="-1127051"/>
            <a:satOff val="168"/>
            <a:lumOff val="-5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72" tIns="123413" rIns="117572" bIns="123413" numCol="1" spcCol="1270" anchor="ctr" anchorCtr="0">
          <a:noAutofit/>
        </a:bodyPr>
        <a:lstStyle/>
        <a:p>
          <a:pPr marL="0" lvl="0" indent="0" algn="ctr" defTabSz="800100">
            <a:lnSpc>
              <a:spcPct val="90000"/>
            </a:lnSpc>
            <a:spcBef>
              <a:spcPct val="0"/>
            </a:spcBef>
            <a:spcAft>
              <a:spcPct val="35000"/>
            </a:spcAft>
            <a:buNone/>
          </a:pPr>
          <a:r>
            <a:rPr lang="en-US" sz="1800" kern="1200"/>
            <a:t>Peace begins with a smile.</a:t>
          </a:r>
        </a:p>
      </dsp:txBody>
      <dsp:txXfrm>
        <a:off x="1167183" y="1992811"/>
        <a:ext cx="2399388" cy="1439633"/>
      </dsp:txXfrm>
    </dsp:sp>
    <dsp:sp modelId="{9F51B852-233A-4C1A-8F96-947D724DB6C8}">
      <dsp:nvSpPr>
        <dsp:cNvPr id="0" name=""/>
        <dsp:cNvSpPr/>
      </dsp:nvSpPr>
      <dsp:spPr>
        <a:xfrm>
          <a:off x="4118430" y="1992811"/>
          <a:ext cx="2399388" cy="1439633"/>
        </a:xfrm>
        <a:prstGeom prst="rect">
          <a:avLst/>
        </a:prstGeom>
        <a:solidFill>
          <a:schemeClr val="accent5">
            <a:hueOff val="-1502735"/>
            <a:satOff val="224"/>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572" tIns="123413" rIns="117572" bIns="123413" numCol="1" spcCol="1270" anchor="ctr" anchorCtr="0">
          <a:noAutofit/>
        </a:bodyPr>
        <a:lstStyle/>
        <a:p>
          <a:pPr marL="0" lvl="0" indent="0" algn="ctr" defTabSz="800100">
            <a:lnSpc>
              <a:spcPct val="90000"/>
            </a:lnSpc>
            <a:spcBef>
              <a:spcPct val="0"/>
            </a:spcBef>
            <a:spcAft>
              <a:spcPct val="35000"/>
            </a:spcAft>
            <a:buNone/>
          </a:pPr>
          <a:r>
            <a:rPr lang="en-US" sz="1800" kern="1200"/>
            <a:t>If you judge people, you have no time to love them.</a:t>
          </a:r>
        </a:p>
      </dsp:txBody>
      <dsp:txXfrm>
        <a:off x="4118430" y="1992811"/>
        <a:ext cx="2399388" cy="143963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D5C5F4-99A7-45CC-A957-4547DE17987C}">
      <dsp:nvSpPr>
        <dsp:cNvPr id="0" name=""/>
        <dsp:cNvSpPr/>
      </dsp:nvSpPr>
      <dsp:spPr>
        <a:xfrm>
          <a:off x="5195039" y="1408265"/>
          <a:ext cx="2707881" cy="644352"/>
        </a:xfrm>
        <a:custGeom>
          <a:avLst/>
          <a:gdLst/>
          <a:ahLst/>
          <a:cxnLst/>
          <a:rect l="0" t="0" r="0" b="0"/>
          <a:pathLst>
            <a:path>
              <a:moveTo>
                <a:pt x="0" y="0"/>
              </a:moveTo>
              <a:lnTo>
                <a:pt x="0" y="439107"/>
              </a:lnTo>
              <a:lnTo>
                <a:pt x="2707881" y="439107"/>
              </a:lnTo>
              <a:lnTo>
                <a:pt x="2707881" y="64435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C59B29-028D-4DE8-9BED-880FF6C10554}">
      <dsp:nvSpPr>
        <dsp:cNvPr id="0" name=""/>
        <dsp:cNvSpPr/>
      </dsp:nvSpPr>
      <dsp:spPr>
        <a:xfrm>
          <a:off x="5149319" y="1408265"/>
          <a:ext cx="91440" cy="644352"/>
        </a:xfrm>
        <a:custGeom>
          <a:avLst/>
          <a:gdLst/>
          <a:ahLst/>
          <a:cxnLst/>
          <a:rect l="0" t="0" r="0" b="0"/>
          <a:pathLst>
            <a:path>
              <a:moveTo>
                <a:pt x="45720" y="0"/>
              </a:moveTo>
              <a:lnTo>
                <a:pt x="45720" y="64435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43C148-BF83-4B81-A171-535FE3DC3C65}">
      <dsp:nvSpPr>
        <dsp:cNvPr id="0" name=""/>
        <dsp:cNvSpPr/>
      </dsp:nvSpPr>
      <dsp:spPr>
        <a:xfrm>
          <a:off x="2487158" y="1408265"/>
          <a:ext cx="2707881" cy="644352"/>
        </a:xfrm>
        <a:custGeom>
          <a:avLst/>
          <a:gdLst/>
          <a:ahLst/>
          <a:cxnLst/>
          <a:rect l="0" t="0" r="0" b="0"/>
          <a:pathLst>
            <a:path>
              <a:moveTo>
                <a:pt x="2707881" y="0"/>
              </a:moveTo>
              <a:lnTo>
                <a:pt x="2707881" y="439107"/>
              </a:lnTo>
              <a:lnTo>
                <a:pt x="0" y="439107"/>
              </a:lnTo>
              <a:lnTo>
                <a:pt x="0" y="64435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B3758CB-781D-49CE-B314-8CD0E554ECD9}">
      <dsp:nvSpPr>
        <dsp:cNvPr id="0" name=""/>
        <dsp:cNvSpPr/>
      </dsp:nvSpPr>
      <dsp:spPr>
        <a:xfrm>
          <a:off x="2339552" y="1398"/>
          <a:ext cx="5710973" cy="14068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B47EF6-E080-4D17-A77A-F53F6F6C5DF5}">
      <dsp:nvSpPr>
        <dsp:cNvPr id="0" name=""/>
        <dsp:cNvSpPr/>
      </dsp:nvSpPr>
      <dsp:spPr>
        <a:xfrm>
          <a:off x="2585723" y="235260"/>
          <a:ext cx="5710973" cy="14068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IE" sz="2400" kern="1200" dirty="0"/>
            <a:t>Using your research skills investigate one of the following associated with St. Brendan’s Journey</a:t>
          </a:r>
          <a:endParaRPr lang="en-US" sz="2400" kern="1200" dirty="0"/>
        </a:p>
      </dsp:txBody>
      <dsp:txXfrm>
        <a:off x="2626929" y="276466"/>
        <a:ext cx="5628561" cy="1324455"/>
      </dsp:txXfrm>
    </dsp:sp>
    <dsp:sp modelId="{D63B1983-5BBE-44A1-A46D-46C607334A7B}">
      <dsp:nvSpPr>
        <dsp:cNvPr id="0" name=""/>
        <dsp:cNvSpPr/>
      </dsp:nvSpPr>
      <dsp:spPr>
        <a:xfrm>
          <a:off x="1379388" y="2052618"/>
          <a:ext cx="2215539" cy="140686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3BD759-C6F2-4BCC-994D-A41DDAD2BEFE}">
      <dsp:nvSpPr>
        <dsp:cNvPr id="0" name=""/>
        <dsp:cNvSpPr/>
      </dsp:nvSpPr>
      <dsp:spPr>
        <a:xfrm>
          <a:off x="1625559" y="2286480"/>
          <a:ext cx="2215539" cy="140686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IE" sz="2700" kern="1200"/>
            <a:t>Mythical Sea Creatures</a:t>
          </a:r>
          <a:endParaRPr lang="en-US" sz="2700" kern="1200"/>
        </a:p>
      </dsp:txBody>
      <dsp:txXfrm>
        <a:off x="1666765" y="2327686"/>
        <a:ext cx="2133127" cy="1324455"/>
      </dsp:txXfrm>
    </dsp:sp>
    <dsp:sp modelId="{1CAB732D-BB4E-4C00-A982-FF4FFCCA79FD}">
      <dsp:nvSpPr>
        <dsp:cNvPr id="0" name=""/>
        <dsp:cNvSpPr/>
      </dsp:nvSpPr>
      <dsp:spPr>
        <a:xfrm>
          <a:off x="4087269" y="2052618"/>
          <a:ext cx="2215539" cy="140686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0B82A-F475-4EC8-BCA2-436BCC5269A9}">
      <dsp:nvSpPr>
        <dsp:cNvPr id="0" name=""/>
        <dsp:cNvSpPr/>
      </dsp:nvSpPr>
      <dsp:spPr>
        <a:xfrm>
          <a:off x="4333440" y="2286480"/>
          <a:ext cx="2215539" cy="140686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IE" sz="2700" kern="1200"/>
            <a:t>Floating Islands</a:t>
          </a:r>
          <a:endParaRPr lang="en-US" sz="2700" kern="1200"/>
        </a:p>
      </dsp:txBody>
      <dsp:txXfrm>
        <a:off x="4374646" y="2327686"/>
        <a:ext cx="2133127" cy="1324455"/>
      </dsp:txXfrm>
    </dsp:sp>
    <dsp:sp modelId="{8CBC680E-5C56-4F01-AA73-AA3B0542599D}">
      <dsp:nvSpPr>
        <dsp:cNvPr id="0" name=""/>
        <dsp:cNvSpPr/>
      </dsp:nvSpPr>
      <dsp:spPr>
        <a:xfrm>
          <a:off x="6795151" y="2052618"/>
          <a:ext cx="2215539" cy="140686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4FC5C9-61B5-4C7E-A34A-92B68293278B}">
      <dsp:nvSpPr>
        <dsp:cNvPr id="0" name=""/>
        <dsp:cNvSpPr/>
      </dsp:nvSpPr>
      <dsp:spPr>
        <a:xfrm>
          <a:off x="7041322" y="2286480"/>
          <a:ext cx="2215539" cy="140686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IE" sz="2700" kern="1200"/>
            <a:t>The Promised Land</a:t>
          </a:r>
          <a:endParaRPr lang="en-US" sz="2700" kern="1200"/>
        </a:p>
      </dsp:txBody>
      <dsp:txXfrm>
        <a:off x="7082528" y="2327686"/>
        <a:ext cx="2133127" cy="1324455"/>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B48363-56CD-44BB-BC3A-0F16DAD71C1B}" type="datetimeFigureOut">
              <a:rPr lang="en-IE" smtClean="0"/>
              <a:t>05/11/2026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609FE8-439E-4F0E-BDC4-3E8A5850037C}" type="slidenum">
              <a:rPr lang="en-IE" smtClean="0"/>
              <a:t>‹#›</a:t>
            </a:fld>
            <a:endParaRPr lang="en-IE"/>
          </a:p>
        </p:txBody>
      </p:sp>
    </p:spTree>
    <p:extLst>
      <p:ext uri="{BB962C8B-B14F-4D97-AF65-F5344CB8AC3E}">
        <p14:creationId xmlns:p14="http://schemas.microsoft.com/office/powerpoint/2010/main" val="784906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58BF-C5E1-4B52-BD8A-FD1AD5779347}"/>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FCD51F7-3CC3-4BB7-8291-B1789482E8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FD320447-D6C7-43E1-AE88-1FB66CC9C55E}"/>
              </a:ext>
            </a:extLst>
          </p:cNvPr>
          <p:cNvSpPr>
            <a:spLocks noGrp="1"/>
          </p:cNvSpPr>
          <p:nvPr>
            <p:ph type="dt" sz="half" idx="10"/>
          </p:nvPr>
        </p:nvSpPr>
        <p:spPr/>
        <p:txBody>
          <a:bodyPr/>
          <a:lstStyle/>
          <a:p>
            <a:fld id="{15C2E702-6F23-48EE-87E8-51CF79F7DCFD}" type="datetime1">
              <a:rPr lang="en-US" smtClean="0"/>
              <a:t>11/5/2026</a:t>
            </a:fld>
            <a:endParaRPr lang="en-US"/>
          </a:p>
        </p:txBody>
      </p:sp>
      <p:sp>
        <p:nvSpPr>
          <p:cNvPr id="5" name="Footer Placeholder 4">
            <a:extLst>
              <a:ext uri="{FF2B5EF4-FFF2-40B4-BE49-F238E27FC236}">
                <a16:creationId xmlns:a16="http://schemas.microsoft.com/office/drawing/2014/main" id="{6F5E17B6-E7FC-473A-8D5F-0E6B838EA754}"/>
              </a:ext>
            </a:extLst>
          </p:cNvPr>
          <p:cNvSpPr>
            <a:spLocks noGrp="1"/>
          </p:cNvSpPr>
          <p:nvPr>
            <p:ph type="ftr" sz="quarter" idx="11"/>
          </p:nvPr>
        </p:nvSpPr>
        <p:spPr/>
        <p:txBody>
          <a:bodyPr/>
          <a:lstStyle/>
          <a:p>
            <a:r>
              <a:rPr lang="en-US"/>
              <a:t>Ailish Walsh DOK 25</a:t>
            </a:r>
          </a:p>
        </p:txBody>
      </p:sp>
      <p:sp>
        <p:nvSpPr>
          <p:cNvPr id="6" name="Slide Number Placeholder 5">
            <a:extLst>
              <a:ext uri="{FF2B5EF4-FFF2-40B4-BE49-F238E27FC236}">
                <a16:creationId xmlns:a16="http://schemas.microsoft.com/office/drawing/2014/main" id="{464AF4E0-FDDB-42B9-862C-7BBC501CDAC5}"/>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171444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736C8-0B4F-4655-A630-0B1D2540B7D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378B888-85E0-4D92-903E-C3FE7E870D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48916-250B-4232-BD7D-571FDE79F5E7}"/>
              </a:ext>
            </a:extLst>
          </p:cNvPr>
          <p:cNvSpPr>
            <a:spLocks noGrp="1"/>
          </p:cNvSpPr>
          <p:nvPr>
            <p:ph type="dt" sz="half" idx="10"/>
          </p:nvPr>
        </p:nvSpPr>
        <p:spPr/>
        <p:txBody>
          <a:bodyPr/>
          <a:lstStyle/>
          <a:p>
            <a:fld id="{3C4ADD5A-EC7A-40D2-8100-496050060ACF}" type="datetime1">
              <a:rPr lang="en-US" smtClean="0"/>
              <a:t>11/5/2026</a:t>
            </a:fld>
            <a:endParaRPr lang="en-US"/>
          </a:p>
        </p:txBody>
      </p:sp>
      <p:sp>
        <p:nvSpPr>
          <p:cNvPr id="5" name="Footer Placeholder 4">
            <a:extLst>
              <a:ext uri="{FF2B5EF4-FFF2-40B4-BE49-F238E27FC236}">
                <a16:creationId xmlns:a16="http://schemas.microsoft.com/office/drawing/2014/main" id="{B6A8BFB4-647C-4104-B6D4-3346051C36D4}"/>
              </a:ext>
            </a:extLst>
          </p:cNvPr>
          <p:cNvSpPr>
            <a:spLocks noGrp="1"/>
          </p:cNvSpPr>
          <p:nvPr>
            <p:ph type="ftr" sz="quarter" idx="11"/>
          </p:nvPr>
        </p:nvSpPr>
        <p:spPr/>
        <p:txBody>
          <a:bodyPr/>
          <a:lstStyle/>
          <a:p>
            <a:r>
              <a:rPr lang="en-US"/>
              <a:t>Ailish Walsh DOK 25</a:t>
            </a:r>
          </a:p>
        </p:txBody>
      </p:sp>
      <p:sp>
        <p:nvSpPr>
          <p:cNvPr id="6" name="Slide Number Placeholder 5">
            <a:extLst>
              <a:ext uri="{FF2B5EF4-FFF2-40B4-BE49-F238E27FC236}">
                <a16:creationId xmlns:a16="http://schemas.microsoft.com/office/drawing/2014/main" id="{2E0FA73F-2BE8-4370-AE90-58F4CE51FC51}"/>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01491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1446D-9FAC-4157-A41A-51675C8BE929}"/>
              </a:ext>
            </a:extLst>
          </p:cNvPr>
          <p:cNvSpPr>
            <a:spLocks noGrp="1"/>
          </p:cNvSpPr>
          <p:nvPr>
            <p:ph type="title"/>
          </p:nvPr>
        </p:nvSpPr>
        <p:spPr>
          <a:xfrm>
            <a:off x="730293" y="1709738"/>
            <a:ext cx="10617157" cy="2758895"/>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AF8D4A-8F93-4399-9546-64F286400D24}"/>
              </a:ext>
            </a:extLst>
          </p:cNvPr>
          <p:cNvSpPr>
            <a:spLocks noGrp="1"/>
          </p:cNvSpPr>
          <p:nvPr>
            <p:ph type="body" idx="1"/>
          </p:nvPr>
        </p:nvSpPr>
        <p:spPr>
          <a:xfrm>
            <a:off x="730293" y="4589463"/>
            <a:ext cx="1061715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9C2FD4-BF96-470C-8247-20DFAE1CF870}"/>
              </a:ext>
            </a:extLst>
          </p:cNvPr>
          <p:cNvSpPr>
            <a:spLocks noGrp="1"/>
          </p:cNvSpPr>
          <p:nvPr>
            <p:ph type="dt" sz="half" idx="10"/>
          </p:nvPr>
        </p:nvSpPr>
        <p:spPr/>
        <p:txBody>
          <a:bodyPr/>
          <a:lstStyle/>
          <a:p>
            <a:fld id="{0167D9A9-EF69-435B-922D-0629777A367A}" type="datetime1">
              <a:rPr lang="en-US" smtClean="0"/>
              <a:t>11/5/2026</a:t>
            </a:fld>
            <a:endParaRPr lang="en-US"/>
          </a:p>
        </p:txBody>
      </p:sp>
      <p:sp>
        <p:nvSpPr>
          <p:cNvPr id="5" name="Footer Placeholder 4">
            <a:extLst>
              <a:ext uri="{FF2B5EF4-FFF2-40B4-BE49-F238E27FC236}">
                <a16:creationId xmlns:a16="http://schemas.microsoft.com/office/drawing/2014/main" id="{27175A2D-86C4-4467-BAB8-E9ED004D2C8B}"/>
              </a:ext>
            </a:extLst>
          </p:cNvPr>
          <p:cNvSpPr>
            <a:spLocks noGrp="1"/>
          </p:cNvSpPr>
          <p:nvPr>
            <p:ph type="ftr" sz="quarter" idx="11"/>
          </p:nvPr>
        </p:nvSpPr>
        <p:spPr/>
        <p:txBody>
          <a:bodyPr/>
          <a:lstStyle/>
          <a:p>
            <a:r>
              <a:rPr lang="en-US"/>
              <a:t>Ailish Walsh DOK 25</a:t>
            </a:r>
          </a:p>
        </p:txBody>
      </p:sp>
      <p:sp>
        <p:nvSpPr>
          <p:cNvPr id="6" name="Slide Number Placeholder 5">
            <a:extLst>
              <a:ext uri="{FF2B5EF4-FFF2-40B4-BE49-F238E27FC236}">
                <a16:creationId xmlns:a16="http://schemas.microsoft.com/office/drawing/2014/main" id="{DE442A4D-D9B2-4C82-95E4-B86F9F5F3802}"/>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966488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B3AA-8C30-429E-B934-AF12204387B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915834E-691F-4728-88F5-A0C4696695EB}"/>
              </a:ext>
            </a:extLst>
          </p:cNvPr>
          <p:cNvSpPr>
            <a:spLocks noGrp="1"/>
          </p:cNvSpPr>
          <p:nvPr>
            <p:ph sz="half" idx="1"/>
          </p:nvPr>
        </p:nvSpPr>
        <p:spPr>
          <a:xfrm>
            <a:off x="777240" y="1825625"/>
            <a:ext cx="52425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3876374-880F-4E25-9F88-79E3C1AB1F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119BD69-B509-4FCE-95A8-ED03FFC8CC3C}"/>
              </a:ext>
            </a:extLst>
          </p:cNvPr>
          <p:cNvSpPr>
            <a:spLocks noGrp="1"/>
          </p:cNvSpPr>
          <p:nvPr>
            <p:ph type="dt" sz="half" idx="10"/>
          </p:nvPr>
        </p:nvSpPr>
        <p:spPr/>
        <p:txBody>
          <a:bodyPr/>
          <a:lstStyle/>
          <a:p>
            <a:fld id="{C84667F0-5B58-4923-B171-E7D20D847FB8}" type="datetime1">
              <a:rPr lang="en-US" smtClean="0"/>
              <a:t>11/5/2026</a:t>
            </a:fld>
            <a:endParaRPr lang="en-US"/>
          </a:p>
        </p:txBody>
      </p:sp>
      <p:sp>
        <p:nvSpPr>
          <p:cNvPr id="6" name="Footer Placeholder 5">
            <a:extLst>
              <a:ext uri="{FF2B5EF4-FFF2-40B4-BE49-F238E27FC236}">
                <a16:creationId xmlns:a16="http://schemas.microsoft.com/office/drawing/2014/main" id="{DB7C287B-AE5B-490B-BF81-A50D7A2E872A}"/>
              </a:ext>
            </a:extLst>
          </p:cNvPr>
          <p:cNvSpPr>
            <a:spLocks noGrp="1"/>
          </p:cNvSpPr>
          <p:nvPr>
            <p:ph type="ftr" sz="quarter" idx="11"/>
          </p:nvPr>
        </p:nvSpPr>
        <p:spPr/>
        <p:txBody>
          <a:bodyPr/>
          <a:lstStyle/>
          <a:p>
            <a:r>
              <a:rPr lang="en-US"/>
              <a:t>Ailish Walsh DOK 25</a:t>
            </a:r>
          </a:p>
        </p:txBody>
      </p:sp>
      <p:sp>
        <p:nvSpPr>
          <p:cNvPr id="7" name="Slide Number Placeholder 6">
            <a:extLst>
              <a:ext uri="{FF2B5EF4-FFF2-40B4-BE49-F238E27FC236}">
                <a16:creationId xmlns:a16="http://schemas.microsoft.com/office/drawing/2014/main" id="{B43C2246-303C-4A29-B6EA-E62CEDE6C2A1}"/>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374982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2FE79-D5BE-43E8-B6C5-2675B7F4D818}"/>
              </a:ext>
            </a:extLst>
          </p:cNvPr>
          <p:cNvSpPr>
            <a:spLocks noGrp="1"/>
          </p:cNvSpPr>
          <p:nvPr>
            <p:ph type="title"/>
          </p:nvPr>
        </p:nvSpPr>
        <p:spPr>
          <a:xfrm>
            <a:off x="777240" y="365125"/>
            <a:ext cx="1057814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69D3A07-BA51-4113-902E-830A887D2394}"/>
              </a:ext>
            </a:extLst>
          </p:cNvPr>
          <p:cNvSpPr>
            <a:spLocks noGrp="1"/>
          </p:cNvSpPr>
          <p:nvPr>
            <p:ph type="body" idx="1"/>
          </p:nvPr>
        </p:nvSpPr>
        <p:spPr>
          <a:xfrm>
            <a:off x="777240" y="1803903"/>
            <a:ext cx="522033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E320A9-E274-4E1B-B02D-9A3F510A1F22}"/>
              </a:ext>
            </a:extLst>
          </p:cNvPr>
          <p:cNvSpPr>
            <a:spLocks noGrp="1"/>
          </p:cNvSpPr>
          <p:nvPr>
            <p:ph sz="half" idx="2"/>
          </p:nvPr>
        </p:nvSpPr>
        <p:spPr>
          <a:xfrm>
            <a:off x="777240" y="2737063"/>
            <a:ext cx="5220335" cy="3452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BE80D3A-C2A8-4B78-B7E2-4908C74B1C43}"/>
              </a:ext>
            </a:extLst>
          </p:cNvPr>
          <p:cNvSpPr>
            <a:spLocks noGrp="1"/>
          </p:cNvSpPr>
          <p:nvPr>
            <p:ph type="body" sz="quarter" idx="3"/>
          </p:nvPr>
        </p:nvSpPr>
        <p:spPr>
          <a:xfrm>
            <a:off x="6172200" y="180390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5D84DD-9460-4B08-86AD-27486A940047}"/>
              </a:ext>
            </a:extLst>
          </p:cNvPr>
          <p:cNvSpPr>
            <a:spLocks noGrp="1"/>
          </p:cNvSpPr>
          <p:nvPr>
            <p:ph sz="quarter" idx="4"/>
          </p:nvPr>
        </p:nvSpPr>
        <p:spPr>
          <a:xfrm>
            <a:off x="6172200" y="2737063"/>
            <a:ext cx="5183188" cy="3452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B0B7F8-282C-4210-AE7D-F35228BAC803}"/>
              </a:ext>
            </a:extLst>
          </p:cNvPr>
          <p:cNvSpPr>
            <a:spLocks noGrp="1"/>
          </p:cNvSpPr>
          <p:nvPr>
            <p:ph type="dt" sz="half" idx="10"/>
          </p:nvPr>
        </p:nvSpPr>
        <p:spPr/>
        <p:txBody>
          <a:bodyPr/>
          <a:lstStyle/>
          <a:p>
            <a:fld id="{F9B92401-900C-4F24-893E-EDA729F40081}" type="datetime1">
              <a:rPr lang="en-US" smtClean="0"/>
              <a:t>11/5/2026</a:t>
            </a:fld>
            <a:endParaRPr lang="en-US"/>
          </a:p>
        </p:txBody>
      </p:sp>
      <p:sp>
        <p:nvSpPr>
          <p:cNvPr id="8" name="Footer Placeholder 7">
            <a:extLst>
              <a:ext uri="{FF2B5EF4-FFF2-40B4-BE49-F238E27FC236}">
                <a16:creationId xmlns:a16="http://schemas.microsoft.com/office/drawing/2014/main" id="{FAE343A9-1067-4DCF-BACC-1F7F38050226}"/>
              </a:ext>
            </a:extLst>
          </p:cNvPr>
          <p:cNvSpPr>
            <a:spLocks noGrp="1"/>
          </p:cNvSpPr>
          <p:nvPr>
            <p:ph type="ftr" sz="quarter" idx="11"/>
          </p:nvPr>
        </p:nvSpPr>
        <p:spPr/>
        <p:txBody>
          <a:bodyPr/>
          <a:lstStyle/>
          <a:p>
            <a:r>
              <a:rPr lang="en-US"/>
              <a:t>Ailish Walsh DOK 25</a:t>
            </a:r>
          </a:p>
        </p:txBody>
      </p:sp>
      <p:sp>
        <p:nvSpPr>
          <p:cNvPr id="9" name="Slide Number Placeholder 8">
            <a:extLst>
              <a:ext uri="{FF2B5EF4-FFF2-40B4-BE49-F238E27FC236}">
                <a16:creationId xmlns:a16="http://schemas.microsoft.com/office/drawing/2014/main" id="{0F84E471-04DB-4DB5-8CC5-16B3FC88509D}"/>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838408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87C0-272E-4E50-A316-78079B2B92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06C1C9-1F69-432A-858C-D828B56E1659}"/>
              </a:ext>
            </a:extLst>
          </p:cNvPr>
          <p:cNvSpPr>
            <a:spLocks noGrp="1"/>
          </p:cNvSpPr>
          <p:nvPr>
            <p:ph type="dt" sz="half" idx="10"/>
          </p:nvPr>
        </p:nvSpPr>
        <p:spPr/>
        <p:txBody>
          <a:bodyPr/>
          <a:lstStyle/>
          <a:p>
            <a:fld id="{5E039CFE-F80A-4BA0-9B6C-36AA296D4F11}" type="datetime1">
              <a:rPr lang="en-US" smtClean="0"/>
              <a:t>11/5/2026</a:t>
            </a:fld>
            <a:endParaRPr lang="en-US"/>
          </a:p>
        </p:txBody>
      </p:sp>
      <p:sp>
        <p:nvSpPr>
          <p:cNvPr id="4" name="Footer Placeholder 3">
            <a:extLst>
              <a:ext uri="{FF2B5EF4-FFF2-40B4-BE49-F238E27FC236}">
                <a16:creationId xmlns:a16="http://schemas.microsoft.com/office/drawing/2014/main" id="{BD6D9A1B-D149-4B97-B161-3D7C9ADBCF78}"/>
              </a:ext>
            </a:extLst>
          </p:cNvPr>
          <p:cNvSpPr>
            <a:spLocks noGrp="1"/>
          </p:cNvSpPr>
          <p:nvPr>
            <p:ph type="ftr" sz="quarter" idx="11"/>
          </p:nvPr>
        </p:nvSpPr>
        <p:spPr/>
        <p:txBody>
          <a:bodyPr/>
          <a:lstStyle/>
          <a:p>
            <a:r>
              <a:rPr lang="en-US"/>
              <a:t>Ailish Walsh DOK 25</a:t>
            </a:r>
          </a:p>
        </p:txBody>
      </p:sp>
      <p:sp>
        <p:nvSpPr>
          <p:cNvPr id="5" name="Slide Number Placeholder 4">
            <a:extLst>
              <a:ext uri="{FF2B5EF4-FFF2-40B4-BE49-F238E27FC236}">
                <a16:creationId xmlns:a16="http://schemas.microsoft.com/office/drawing/2014/main" id="{7AB3722F-8C88-4E54-8CD6-12D31A05F813}"/>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153212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E1B4EE-6DFC-45F3-9174-D913EB57CB9D}"/>
              </a:ext>
            </a:extLst>
          </p:cNvPr>
          <p:cNvSpPr>
            <a:spLocks noGrp="1"/>
          </p:cNvSpPr>
          <p:nvPr>
            <p:ph type="dt" sz="half" idx="10"/>
          </p:nvPr>
        </p:nvSpPr>
        <p:spPr/>
        <p:txBody>
          <a:bodyPr/>
          <a:lstStyle/>
          <a:p>
            <a:fld id="{716EC032-44DF-4F00-9C5C-25DCDD3AB046}" type="datetime1">
              <a:rPr lang="en-US" smtClean="0"/>
              <a:t>11/5/2026</a:t>
            </a:fld>
            <a:endParaRPr lang="en-US"/>
          </a:p>
        </p:txBody>
      </p:sp>
      <p:sp>
        <p:nvSpPr>
          <p:cNvPr id="3" name="Footer Placeholder 2">
            <a:extLst>
              <a:ext uri="{FF2B5EF4-FFF2-40B4-BE49-F238E27FC236}">
                <a16:creationId xmlns:a16="http://schemas.microsoft.com/office/drawing/2014/main" id="{0BF7F7DC-6DDE-4337-AD27-BBE7D5422483}"/>
              </a:ext>
            </a:extLst>
          </p:cNvPr>
          <p:cNvSpPr>
            <a:spLocks noGrp="1"/>
          </p:cNvSpPr>
          <p:nvPr>
            <p:ph type="ftr" sz="quarter" idx="11"/>
          </p:nvPr>
        </p:nvSpPr>
        <p:spPr/>
        <p:txBody>
          <a:bodyPr/>
          <a:lstStyle/>
          <a:p>
            <a:r>
              <a:rPr lang="en-US"/>
              <a:t>Ailish Walsh DOK 25</a:t>
            </a:r>
          </a:p>
        </p:txBody>
      </p:sp>
      <p:sp>
        <p:nvSpPr>
          <p:cNvPr id="4" name="Slide Number Placeholder 3">
            <a:extLst>
              <a:ext uri="{FF2B5EF4-FFF2-40B4-BE49-F238E27FC236}">
                <a16:creationId xmlns:a16="http://schemas.microsoft.com/office/drawing/2014/main" id="{CCC58EA9-3AC4-421E-B133-1FA7757DF8BA}"/>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461816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035BB-74CC-43E9-B71F-A5C05D17EB78}"/>
              </a:ext>
            </a:extLst>
          </p:cNvPr>
          <p:cNvSpPr>
            <a:spLocks noGrp="1"/>
          </p:cNvSpPr>
          <p:nvPr>
            <p:ph type="title"/>
          </p:nvPr>
        </p:nvSpPr>
        <p:spPr>
          <a:xfrm>
            <a:off x="777240" y="457200"/>
            <a:ext cx="399478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AADC9E-7845-4DB1-87E3-6FBFB2B03B8A}"/>
              </a:ext>
            </a:extLst>
          </p:cNvPr>
          <p:cNvSpPr>
            <a:spLocks noGrp="1"/>
          </p:cNvSpPr>
          <p:nvPr>
            <p:ph idx="1"/>
          </p:nvPr>
        </p:nvSpPr>
        <p:spPr>
          <a:xfrm>
            <a:off x="5183188" y="457201"/>
            <a:ext cx="6172200" cy="540385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5C925A8-2A07-43B9-B549-061F3684986B}"/>
              </a:ext>
            </a:extLst>
          </p:cNvPr>
          <p:cNvSpPr>
            <a:spLocks noGrp="1"/>
          </p:cNvSpPr>
          <p:nvPr>
            <p:ph type="body" sz="half" idx="2"/>
          </p:nvPr>
        </p:nvSpPr>
        <p:spPr>
          <a:xfrm>
            <a:off x="777240" y="2226364"/>
            <a:ext cx="3994785" cy="3642623"/>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1A9037-0564-43A1-8156-1D9932E1F85F}"/>
              </a:ext>
            </a:extLst>
          </p:cNvPr>
          <p:cNvSpPr>
            <a:spLocks noGrp="1"/>
          </p:cNvSpPr>
          <p:nvPr>
            <p:ph type="dt" sz="half" idx="10"/>
          </p:nvPr>
        </p:nvSpPr>
        <p:spPr/>
        <p:txBody>
          <a:bodyPr/>
          <a:lstStyle/>
          <a:p>
            <a:fld id="{1A6959C9-B676-414F-9F70-4790469D7ABA}" type="datetime1">
              <a:rPr lang="en-US" smtClean="0"/>
              <a:t>11/5/2026</a:t>
            </a:fld>
            <a:endParaRPr lang="en-US"/>
          </a:p>
        </p:txBody>
      </p:sp>
      <p:sp>
        <p:nvSpPr>
          <p:cNvPr id="6" name="Footer Placeholder 5">
            <a:extLst>
              <a:ext uri="{FF2B5EF4-FFF2-40B4-BE49-F238E27FC236}">
                <a16:creationId xmlns:a16="http://schemas.microsoft.com/office/drawing/2014/main" id="{CBFF0D40-D0E1-49C9-BE47-91BBC50AB2BE}"/>
              </a:ext>
            </a:extLst>
          </p:cNvPr>
          <p:cNvSpPr>
            <a:spLocks noGrp="1"/>
          </p:cNvSpPr>
          <p:nvPr>
            <p:ph type="ftr" sz="quarter" idx="11"/>
          </p:nvPr>
        </p:nvSpPr>
        <p:spPr/>
        <p:txBody>
          <a:bodyPr/>
          <a:lstStyle/>
          <a:p>
            <a:r>
              <a:rPr lang="en-US"/>
              <a:t>Ailish Walsh DOK 25</a:t>
            </a:r>
          </a:p>
        </p:txBody>
      </p:sp>
      <p:sp>
        <p:nvSpPr>
          <p:cNvPr id="7" name="Slide Number Placeholder 6">
            <a:extLst>
              <a:ext uri="{FF2B5EF4-FFF2-40B4-BE49-F238E27FC236}">
                <a16:creationId xmlns:a16="http://schemas.microsoft.com/office/drawing/2014/main" id="{C4D129BD-890D-412E-9805-D29F4A0D3622}"/>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4065348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8ADB4-BA7B-42C2-9C6C-58B2763F8617}"/>
              </a:ext>
            </a:extLst>
          </p:cNvPr>
          <p:cNvSpPr>
            <a:spLocks noGrp="1"/>
          </p:cNvSpPr>
          <p:nvPr>
            <p:ph type="title"/>
          </p:nvPr>
        </p:nvSpPr>
        <p:spPr>
          <a:xfrm>
            <a:off x="718020" y="457200"/>
            <a:ext cx="4054006"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9519B58-B546-4E6B-BE00-3D1D64DA8699}"/>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FAA0AB8-41A9-4548-9B83-3EFF79A00793}"/>
              </a:ext>
            </a:extLst>
          </p:cNvPr>
          <p:cNvSpPr>
            <a:spLocks noGrp="1"/>
          </p:cNvSpPr>
          <p:nvPr>
            <p:ph type="body" sz="half" idx="2"/>
          </p:nvPr>
        </p:nvSpPr>
        <p:spPr>
          <a:xfrm>
            <a:off x="718020" y="2250218"/>
            <a:ext cx="4054006" cy="3618769"/>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BB33ED-A015-4992-A004-33D41CFFADA1}"/>
              </a:ext>
            </a:extLst>
          </p:cNvPr>
          <p:cNvSpPr>
            <a:spLocks noGrp="1"/>
          </p:cNvSpPr>
          <p:nvPr>
            <p:ph type="dt" sz="half" idx="10"/>
          </p:nvPr>
        </p:nvSpPr>
        <p:spPr/>
        <p:txBody>
          <a:bodyPr/>
          <a:lstStyle/>
          <a:p>
            <a:fld id="{DAB6E6B5-43FF-4162-8044-768DE6EA8323}" type="datetime1">
              <a:rPr lang="en-US" smtClean="0"/>
              <a:t>11/5/2026</a:t>
            </a:fld>
            <a:endParaRPr lang="en-US"/>
          </a:p>
        </p:txBody>
      </p:sp>
      <p:sp>
        <p:nvSpPr>
          <p:cNvPr id="6" name="Footer Placeholder 5">
            <a:extLst>
              <a:ext uri="{FF2B5EF4-FFF2-40B4-BE49-F238E27FC236}">
                <a16:creationId xmlns:a16="http://schemas.microsoft.com/office/drawing/2014/main" id="{D3C29CDA-E85F-47D1-83B7-02A50DEBFD3F}"/>
              </a:ext>
            </a:extLst>
          </p:cNvPr>
          <p:cNvSpPr>
            <a:spLocks noGrp="1"/>
          </p:cNvSpPr>
          <p:nvPr>
            <p:ph type="ftr" sz="quarter" idx="11"/>
          </p:nvPr>
        </p:nvSpPr>
        <p:spPr/>
        <p:txBody>
          <a:bodyPr/>
          <a:lstStyle/>
          <a:p>
            <a:r>
              <a:rPr lang="en-US"/>
              <a:t>Ailish Walsh DOK 25</a:t>
            </a:r>
          </a:p>
        </p:txBody>
      </p:sp>
      <p:sp>
        <p:nvSpPr>
          <p:cNvPr id="7" name="Slide Number Placeholder 6">
            <a:extLst>
              <a:ext uri="{FF2B5EF4-FFF2-40B4-BE49-F238E27FC236}">
                <a16:creationId xmlns:a16="http://schemas.microsoft.com/office/drawing/2014/main" id="{1749625F-5352-4136-8AC4-F8899D00A1A9}"/>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888383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E922F-6166-4009-A42D-027DC7180715}"/>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F7791CF-167D-446D-9F99-6976C986E2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3CA422-E040-4DE1-9DA5-C8D37C116A7B}"/>
              </a:ext>
            </a:extLst>
          </p:cNvPr>
          <p:cNvSpPr>
            <a:spLocks noGrp="1"/>
          </p:cNvSpPr>
          <p:nvPr>
            <p:ph type="dt" sz="half" idx="10"/>
          </p:nvPr>
        </p:nvSpPr>
        <p:spPr/>
        <p:txBody>
          <a:bodyPr/>
          <a:lstStyle/>
          <a:p>
            <a:fld id="{DBF300B7-93C0-4221-9DDD-EA602120ABA8}" type="datetime1">
              <a:rPr lang="en-US" smtClean="0"/>
              <a:t>11/5/2026</a:t>
            </a:fld>
            <a:endParaRPr lang="en-US"/>
          </a:p>
        </p:txBody>
      </p:sp>
      <p:sp>
        <p:nvSpPr>
          <p:cNvPr id="5" name="Footer Placeholder 4">
            <a:extLst>
              <a:ext uri="{FF2B5EF4-FFF2-40B4-BE49-F238E27FC236}">
                <a16:creationId xmlns:a16="http://schemas.microsoft.com/office/drawing/2014/main" id="{6C813B0B-60E7-494E-91CB-055BC26906BC}"/>
              </a:ext>
            </a:extLst>
          </p:cNvPr>
          <p:cNvSpPr>
            <a:spLocks noGrp="1"/>
          </p:cNvSpPr>
          <p:nvPr>
            <p:ph type="ftr" sz="quarter" idx="11"/>
          </p:nvPr>
        </p:nvSpPr>
        <p:spPr/>
        <p:txBody>
          <a:bodyPr/>
          <a:lstStyle/>
          <a:p>
            <a:r>
              <a:rPr lang="en-US"/>
              <a:t>Ailish Walsh DOK 25</a:t>
            </a:r>
          </a:p>
        </p:txBody>
      </p:sp>
      <p:sp>
        <p:nvSpPr>
          <p:cNvPr id="6" name="Slide Number Placeholder 5">
            <a:extLst>
              <a:ext uri="{FF2B5EF4-FFF2-40B4-BE49-F238E27FC236}">
                <a16:creationId xmlns:a16="http://schemas.microsoft.com/office/drawing/2014/main" id="{7B48C554-7C1B-4D8F-9B6B-04492656904B}"/>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918804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C66EF0-6ED8-49A7-BDAD-E20A143FAE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FCE9CD-90A9-44BA-B293-0662E077DDE9}"/>
              </a:ext>
            </a:extLst>
          </p:cNvPr>
          <p:cNvSpPr>
            <a:spLocks noGrp="1"/>
          </p:cNvSpPr>
          <p:nvPr>
            <p:ph type="body" orient="vert" idx="1"/>
          </p:nvPr>
        </p:nvSpPr>
        <p:spPr>
          <a:xfrm>
            <a:off x="777240" y="365125"/>
            <a:ext cx="779526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857DAE0-05C4-460B-B96D-BD183ED030C4}"/>
              </a:ext>
            </a:extLst>
          </p:cNvPr>
          <p:cNvSpPr>
            <a:spLocks noGrp="1"/>
          </p:cNvSpPr>
          <p:nvPr>
            <p:ph type="dt" sz="half" idx="10"/>
          </p:nvPr>
        </p:nvSpPr>
        <p:spPr/>
        <p:txBody>
          <a:bodyPr/>
          <a:lstStyle/>
          <a:p>
            <a:fld id="{DF74B6A3-E8CD-4393-9ACC-0687FDEE16B2}" type="datetime1">
              <a:rPr lang="en-US" smtClean="0"/>
              <a:t>11/5/2026</a:t>
            </a:fld>
            <a:endParaRPr lang="en-US"/>
          </a:p>
        </p:txBody>
      </p:sp>
      <p:sp>
        <p:nvSpPr>
          <p:cNvPr id="5" name="Footer Placeholder 4">
            <a:extLst>
              <a:ext uri="{FF2B5EF4-FFF2-40B4-BE49-F238E27FC236}">
                <a16:creationId xmlns:a16="http://schemas.microsoft.com/office/drawing/2014/main" id="{33B3CA93-55C9-4AA3-89A0-55490F745B11}"/>
              </a:ext>
            </a:extLst>
          </p:cNvPr>
          <p:cNvSpPr>
            <a:spLocks noGrp="1"/>
          </p:cNvSpPr>
          <p:nvPr>
            <p:ph type="ftr" sz="quarter" idx="11"/>
          </p:nvPr>
        </p:nvSpPr>
        <p:spPr/>
        <p:txBody>
          <a:bodyPr/>
          <a:lstStyle/>
          <a:p>
            <a:r>
              <a:rPr lang="en-US"/>
              <a:t>Ailish Walsh DOK 25</a:t>
            </a:r>
          </a:p>
        </p:txBody>
      </p:sp>
      <p:sp>
        <p:nvSpPr>
          <p:cNvPr id="6" name="Slide Number Placeholder 5">
            <a:extLst>
              <a:ext uri="{FF2B5EF4-FFF2-40B4-BE49-F238E27FC236}">
                <a16:creationId xmlns:a16="http://schemas.microsoft.com/office/drawing/2014/main" id="{46BFD820-FF26-4325-816F-310C30F80ACC}"/>
              </a:ext>
            </a:extLst>
          </p:cNvPr>
          <p:cNvSpPr>
            <a:spLocks noGrp="1"/>
          </p:cNvSpPr>
          <p:nvPr>
            <p:ph type="sldNum" sz="quarter" idx="12"/>
          </p:nvPr>
        </p:nvSpPr>
        <p:spPr/>
        <p:txBody>
          <a:bodyPr/>
          <a:lstStyle/>
          <a:p>
            <a:fld id="{35747434-7036-48DB-A148-6B3D8EE75CDA}" type="slidenum">
              <a:rPr lang="en-US" smtClean="0"/>
              <a:t>‹#›</a:t>
            </a:fld>
            <a:endParaRPr lang="en-US"/>
          </a:p>
        </p:txBody>
      </p:sp>
    </p:spTree>
    <p:extLst>
      <p:ext uri="{BB962C8B-B14F-4D97-AF65-F5344CB8AC3E}">
        <p14:creationId xmlns:p14="http://schemas.microsoft.com/office/powerpoint/2010/main" val="2725836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D62DB5A-5AA0-4E7E-94AB-AD20F02CA8DF}"/>
              </a:ext>
            </a:extLst>
          </p:cNvPr>
          <p:cNvSpPr/>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0F086ECE-EF43-4B07-9DD0-59679471A067}"/>
              </a:ext>
            </a:extLst>
          </p:cNvPr>
          <p:cNvSpPr/>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Placeholder 1">
            <a:extLst>
              <a:ext uri="{FF2B5EF4-FFF2-40B4-BE49-F238E27FC236}">
                <a16:creationId xmlns:a16="http://schemas.microsoft.com/office/drawing/2014/main" id="{12D3A74F-6169-4D30-A245-B46D738BEA81}"/>
              </a:ext>
            </a:extLst>
          </p:cNvPr>
          <p:cNvSpPr>
            <a:spLocks noGrp="1"/>
          </p:cNvSpPr>
          <p:nvPr>
            <p:ph type="title"/>
          </p:nvPr>
        </p:nvSpPr>
        <p:spPr>
          <a:xfrm>
            <a:off x="777242" y="365125"/>
            <a:ext cx="1063751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3877E64-7A05-44DA-81FA-6EF4806BBF0E}"/>
              </a:ext>
            </a:extLst>
          </p:cNvPr>
          <p:cNvSpPr>
            <a:spLocks noGrp="1"/>
          </p:cNvSpPr>
          <p:nvPr>
            <p:ph type="body" idx="1"/>
          </p:nvPr>
        </p:nvSpPr>
        <p:spPr>
          <a:xfrm>
            <a:off x="777242" y="1825625"/>
            <a:ext cx="10637518"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2C5EC6-E331-4312-AC12-56D55F7D2B15}"/>
              </a:ext>
            </a:extLst>
          </p:cNvPr>
          <p:cNvSpPr>
            <a:spLocks noGrp="1"/>
          </p:cNvSpPr>
          <p:nvPr>
            <p:ph type="dt" sz="half" idx="2"/>
          </p:nvPr>
        </p:nvSpPr>
        <p:spPr>
          <a:xfrm>
            <a:off x="777242" y="6488268"/>
            <a:ext cx="2743200" cy="233209"/>
          </a:xfrm>
          <a:prstGeom prst="rect">
            <a:avLst/>
          </a:prstGeom>
        </p:spPr>
        <p:txBody>
          <a:bodyPr vert="horz" lIns="91440" tIns="45720" rIns="91440" bIns="45720" rtlCol="0" anchor="ctr"/>
          <a:lstStyle>
            <a:lvl1pPr algn="l">
              <a:defRPr sz="1000">
                <a:solidFill>
                  <a:schemeClr val="tx1"/>
                </a:solidFill>
              </a:defRPr>
            </a:lvl1pPr>
          </a:lstStyle>
          <a:p>
            <a:fld id="{E89E6251-8B57-41AA-A03F-AC15F8B51EFE}" type="datetime1">
              <a:rPr lang="en-US" smtClean="0"/>
              <a:t>11/5/2026</a:t>
            </a:fld>
            <a:endParaRPr lang="en-US" dirty="0"/>
          </a:p>
        </p:txBody>
      </p:sp>
      <p:sp>
        <p:nvSpPr>
          <p:cNvPr id="5" name="Footer Placeholder 4">
            <a:extLst>
              <a:ext uri="{FF2B5EF4-FFF2-40B4-BE49-F238E27FC236}">
                <a16:creationId xmlns:a16="http://schemas.microsoft.com/office/drawing/2014/main" id="{3337FC5D-92B2-4B4D-8111-6EDEF280692A}"/>
              </a:ext>
            </a:extLst>
          </p:cNvPr>
          <p:cNvSpPr>
            <a:spLocks noGrp="1"/>
          </p:cNvSpPr>
          <p:nvPr>
            <p:ph type="ftr" sz="quarter" idx="3"/>
          </p:nvPr>
        </p:nvSpPr>
        <p:spPr>
          <a:xfrm>
            <a:off x="4038600" y="6488268"/>
            <a:ext cx="4114800" cy="233209"/>
          </a:xfrm>
          <a:prstGeom prst="rect">
            <a:avLst/>
          </a:prstGeom>
        </p:spPr>
        <p:txBody>
          <a:bodyPr vert="horz" lIns="91440" tIns="45720" rIns="91440" bIns="45720" rtlCol="0" anchor="ctr"/>
          <a:lstStyle>
            <a:lvl1pPr algn="ctr">
              <a:defRPr sz="1000">
                <a:solidFill>
                  <a:schemeClr val="tx1"/>
                </a:solidFill>
              </a:defRPr>
            </a:lvl1pPr>
          </a:lstStyle>
          <a:p>
            <a:r>
              <a:rPr lang="en-US">
                <a:solidFill>
                  <a:schemeClr val="tx1"/>
                </a:solidFill>
              </a:rPr>
              <a:t>Ailish Walsh DOK 25</a:t>
            </a:r>
          </a:p>
        </p:txBody>
      </p:sp>
      <p:sp>
        <p:nvSpPr>
          <p:cNvPr id="6" name="Slide Number Placeholder 5">
            <a:extLst>
              <a:ext uri="{FF2B5EF4-FFF2-40B4-BE49-F238E27FC236}">
                <a16:creationId xmlns:a16="http://schemas.microsoft.com/office/drawing/2014/main" id="{723A104D-C777-4A6E-8A43-F94028E5E311}"/>
              </a:ext>
            </a:extLst>
          </p:cNvPr>
          <p:cNvSpPr>
            <a:spLocks noGrp="1"/>
          </p:cNvSpPr>
          <p:nvPr>
            <p:ph type="sldNum" sz="quarter" idx="4"/>
          </p:nvPr>
        </p:nvSpPr>
        <p:spPr>
          <a:xfrm>
            <a:off x="8671560" y="6488268"/>
            <a:ext cx="2743200" cy="233209"/>
          </a:xfrm>
          <a:prstGeom prst="rect">
            <a:avLst/>
          </a:prstGeom>
        </p:spPr>
        <p:txBody>
          <a:bodyPr vert="horz" lIns="91440" tIns="45720" rIns="91440" bIns="45720" rtlCol="0" anchor="ctr"/>
          <a:lstStyle>
            <a:lvl1pPr algn="r">
              <a:defRPr sz="1000">
                <a:solidFill>
                  <a:schemeClr val="tx1"/>
                </a:solidFill>
              </a:defRPr>
            </a:lvl1pPr>
          </a:lstStyle>
          <a:p>
            <a:fld id="{35747434-7036-48DB-A148-6B3D8EE75CDA}" type="slidenum">
              <a:rPr lang="en-US" smtClean="0"/>
              <a:pPr/>
              <a:t>‹#›</a:t>
            </a:fld>
            <a:endParaRPr lang="en-US" dirty="0"/>
          </a:p>
        </p:txBody>
      </p:sp>
    </p:spTree>
    <p:extLst>
      <p:ext uri="{BB962C8B-B14F-4D97-AF65-F5344CB8AC3E}">
        <p14:creationId xmlns:p14="http://schemas.microsoft.com/office/powerpoint/2010/main" val="3632208284"/>
      </p:ext>
    </p:extLst>
  </p:cSld>
  <p:clrMap bg1="dk1" tx1="lt1" bg2="dk2" tx2="lt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1" r:id="rId6"/>
    <p:sldLayoutId id="2147483702" r:id="rId7"/>
    <p:sldLayoutId id="2147483703" r:id="rId8"/>
    <p:sldLayoutId id="2147483711" r:id="rId9"/>
    <p:sldLayoutId id="2147483709" r:id="rId10"/>
    <p:sldLayoutId id="2147483710" r:id="rId11"/>
  </p:sldLayoutIdLst>
  <p:hf sldNum="0" hdr="0" dt="0"/>
  <p:txStyles>
    <p:titleStyle>
      <a:lvl1pPr algn="l" defTabSz="914400" rtl="0" eaLnBrk="1" latinLnBrk="0" hangingPunct="1">
        <a:lnSpc>
          <a:spcPct val="9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lumMod val="60000"/>
            <a:lumOff val="40000"/>
          </a:schemeClr>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lumMod val="60000"/>
            <a:lumOff val="40000"/>
          </a:schemeClr>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lumMod val="60000"/>
            <a:lumOff val="40000"/>
          </a:schemeClr>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lumMod val="60000"/>
            <a:lumOff val="40000"/>
          </a:schemeClr>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lumMod val="60000"/>
            <a:lumOff val="40000"/>
          </a:schemeClr>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s://commons.wikimedia.org/wiki/File:St-peter.jpg" TargetMode="External"/><Relationship Id="rId7" Type="http://schemas.openxmlformats.org/officeDocument/2006/relationships/hyperlink" Target="http://www.sacerdotus.com/2013/06/st-anthony-of-padua.html"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hyperlink" Target="https://commons.wikimedia.org/wiki/File:Saint_Patrick_Catholic_Church_(Junction_City,_Ohio)_-_stained_glass,_Saint_Patrick.jpg" TargetMode="External"/><Relationship Id="rId10" Type="http://schemas.openxmlformats.org/officeDocument/2006/relationships/hyperlink" Target="https://creativecommons.org/licenses/by-sa/3.0/" TargetMode="External"/><Relationship Id="rId4" Type="http://schemas.openxmlformats.org/officeDocument/2006/relationships/image" Target="../media/image4.jpeg"/><Relationship Id="rId9" Type="http://schemas.openxmlformats.org/officeDocument/2006/relationships/hyperlink" Target="http://en.wikipedia.org/wiki/bridget_(given_name)"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youtu.be/kQuqxe5uPhQ"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imple.wikipedia.org/wiki/Saint_Stephen"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xaverianmissionaries.org/missionblog/a-seed-of-peace-in-kamenge-africa/" TargetMode="External"/><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hyperlink" Target="https://freepngimg.com/png/103863-thinking-photos-emoji-free-png-hq"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hyperlink" Target="https://creativecommons.org/licenses/by-sa/3.0/" TargetMode="Externa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hyperlink" Target="https://en.wikipedia.org/wiki/Saint_Patrick" TargetMode="Externa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commons.wikimedia.org/wiki/File:Christian_saints._Stained_glass_in_St._Vitus_Cathedral,_Prague.jpg" TargetMode="External"/><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eonlegend.deviantart.com/art/Marvel-Superheroes-379598254"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youtu.be/mEZGjL1akt0" TargetMode="Externa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awomanofsubstanceandcharacter.blogspot.co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discerninghearts.com/catholic-podcasts/blessed-mother-teresa-novena-prayer-mp3-text/" TargetMode="Externa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youtu.be/I36Nistc9wE" TargetMode="External"/><Relationship Id="rId1" Type="http://schemas.openxmlformats.org/officeDocument/2006/relationships/slideLayout" Target="../slideLayouts/slideLayout2.xml"/><Relationship Id="rId4" Type="http://schemas.openxmlformats.org/officeDocument/2006/relationships/hyperlink" Target="http://www.indianetzone.com/28/mother_teresa_social_reformer.htm"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thegoodheart.blogspot.com/2012/09/remembering-blessed-mother-teresa-of.html"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s.wikipedia.org/wiki/Archivo:Mother_Teresa_tomb.jpg" TargetMode="Externa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s://www.flickr.com/photos/166486267@N06/46098489102/" TargetMode="External"/><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youtu.be/wB2EsZhzVtE" TargetMode="External"/><Relationship Id="rId2" Type="http://schemas.openxmlformats.org/officeDocument/2006/relationships/hyperlink" Target="https://youtu.be/qADZan1eojI?list=PLkAeSrJAngckQ51Tn5ht5wi5TvheUbsft" TargetMode="External"/><Relationship Id="rId1" Type="http://schemas.openxmlformats.org/officeDocument/2006/relationships/slideLayout" Target="../slideLayouts/slideLayout2.xml"/><Relationship Id="rId4" Type="http://schemas.openxmlformats.org/officeDocument/2006/relationships/hyperlink" Target="https://youtu.be/5wsaKiGw0Vw"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geograph.org.uk/photo/756258" TargetMode="External"/><Relationship Id="rId2" Type="http://schemas.openxmlformats.org/officeDocument/2006/relationships/image" Target="../media/image32.jpg"/><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image" Target="../media/image33.png"/></Relationships>
</file>

<file path=ppt/slides/_rels/slide48.xml.rels><?xml version="1.0" encoding="UTF-8" standalone="yes"?>
<Relationships xmlns="http://schemas.openxmlformats.org/package/2006/relationships"><Relationship Id="rId3" Type="http://schemas.openxmlformats.org/officeDocument/2006/relationships/hyperlink" Target="https://en.wikipedia.org/wiki/Carlo_Acutis" TargetMode="External"/><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F518D20D-5F05-49C3-8900-68783F8AC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43" name="Rectangle 42">
            <a:extLst>
              <a:ext uri="{FF2B5EF4-FFF2-40B4-BE49-F238E27FC236}">
                <a16:creationId xmlns:a16="http://schemas.microsoft.com/office/drawing/2014/main" id="{FF50CA5B-2FF8-43D9-B7D8-3BDE1BFD3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p:cNvSpPr>
            <a:spLocks noGrp="1"/>
          </p:cNvSpPr>
          <p:nvPr>
            <p:ph type="ctrTitle"/>
          </p:nvPr>
        </p:nvSpPr>
        <p:spPr>
          <a:xfrm>
            <a:off x="777240" y="1122363"/>
            <a:ext cx="7317348" cy="2387600"/>
          </a:xfrm>
        </p:spPr>
        <p:txBody>
          <a:bodyPr>
            <a:normAutofit/>
          </a:bodyPr>
          <a:lstStyle/>
          <a:p>
            <a:pPr algn="l"/>
            <a:r>
              <a:rPr lang="en-US">
                <a:cs typeface="Calibri Light"/>
              </a:rPr>
              <a:t>Saints: Inspiring </a:t>
            </a:r>
            <a:r>
              <a:rPr lang="en-US" dirty="0">
                <a:cs typeface="Calibri Light"/>
              </a:rPr>
              <a:t>People of Faith</a:t>
            </a:r>
            <a:endParaRPr lang="en-US">
              <a:cs typeface="Calibri Light"/>
            </a:endParaRPr>
          </a:p>
        </p:txBody>
      </p:sp>
      <p:sp>
        <p:nvSpPr>
          <p:cNvPr id="3" name="Subtitle 2"/>
          <p:cNvSpPr>
            <a:spLocks noGrp="1"/>
          </p:cNvSpPr>
          <p:nvPr>
            <p:ph type="subTitle" idx="1"/>
          </p:nvPr>
        </p:nvSpPr>
        <p:spPr>
          <a:xfrm>
            <a:off x="777240" y="3602038"/>
            <a:ext cx="7317348" cy="1655762"/>
          </a:xfrm>
        </p:spPr>
        <p:txBody>
          <a:bodyPr vert="horz" lIns="91440" tIns="45720" rIns="91440" bIns="45720" rtlCol="0">
            <a:normAutofit/>
          </a:bodyPr>
          <a:lstStyle/>
          <a:p>
            <a:pPr algn="l"/>
            <a:r>
              <a:rPr lang="en-US" dirty="0"/>
              <a:t>Diocese of Kerry Resource</a:t>
            </a:r>
          </a:p>
          <a:p>
            <a:pPr algn="l"/>
            <a:endParaRPr lang="en-US" dirty="0"/>
          </a:p>
          <a:p>
            <a:pPr algn="l"/>
            <a:endParaRPr lang="en-US" dirty="0"/>
          </a:p>
        </p:txBody>
      </p:sp>
      <p:sp>
        <p:nvSpPr>
          <p:cNvPr id="45" name="Rectangle 44">
            <a:extLst>
              <a:ext uri="{FF2B5EF4-FFF2-40B4-BE49-F238E27FC236}">
                <a16:creationId xmlns:a16="http://schemas.microsoft.com/office/drawing/2014/main" id="{D060EAFE-C840-4DAF-B8B5-D73E98076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2100" y="0"/>
            <a:ext cx="3429000" cy="3429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9F2FF5F7-8CB8-4DD0-890B-C68D3C7313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200" y="3427200"/>
            <a:ext cx="3430800" cy="343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logo with a cross and a circle&#10;&#10;AI-generated content may be incorrect.">
            <a:extLst>
              <a:ext uri="{FF2B5EF4-FFF2-40B4-BE49-F238E27FC236}">
                <a16:creationId xmlns:a16="http://schemas.microsoft.com/office/drawing/2014/main" id="{DB18DFA1-AE44-EAC1-52E1-8BAD99384701}"/>
              </a:ext>
            </a:extLst>
          </p:cNvPr>
          <p:cNvPicPr>
            <a:picLocks noChangeAspect="1"/>
          </p:cNvPicPr>
          <p:nvPr/>
        </p:nvPicPr>
        <p:blipFill>
          <a:blip r:embed="rId2">
            <a:extLst>
              <a:ext uri="{28A0092B-C50C-407E-A947-70E740481C1C}">
                <a14:useLocalDpi xmlns:a14="http://schemas.microsoft.com/office/drawing/2010/main" val="0"/>
              </a:ext>
            </a:extLst>
          </a:blip>
          <a:srcRect r="6" b="6"/>
          <a:stretch>
            <a:fillRect/>
          </a:stretch>
        </p:blipFill>
        <p:spPr>
          <a:xfrm>
            <a:off x="9009321" y="3669104"/>
            <a:ext cx="2934559" cy="2934559"/>
          </a:xfrm>
          <a:prstGeom prst="rect">
            <a:avLst/>
          </a:prstGeom>
        </p:spPr>
      </p:pic>
      <p:sp>
        <p:nvSpPr>
          <p:cNvPr id="10" name="Footer Placeholder 9">
            <a:extLst>
              <a:ext uri="{FF2B5EF4-FFF2-40B4-BE49-F238E27FC236}">
                <a16:creationId xmlns:a16="http://schemas.microsoft.com/office/drawing/2014/main" id="{2D756714-EE8B-10B3-7A19-8E2951FFB541}"/>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2"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A1ED568C-2965-4648-A610-78FC2C11E4A8}"/>
              </a:ext>
            </a:extLst>
          </p:cNvPr>
          <p:cNvSpPr>
            <a:spLocks noGrp="1"/>
          </p:cNvSpPr>
          <p:nvPr>
            <p:ph type="title"/>
          </p:nvPr>
        </p:nvSpPr>
        <p:spPr>
          <a:xfrm>
            <a:off x="777240" y="493988"/>
            <a:ext cx="10935886" cy="1921666"/>
          </a:xfrm>
        </p:spPr>
        <p:txBody>
          <a:bodyPr anchor="ctr">
            <a:normAutofit/>
          </a:bodyPr>
          <a:lstStyle/>
          <a:p>
            <a:r>
              <a:rPr lang="en-US" sz="4400"/>
              <a:t>Learning Outcomes for Junior Cycle</a:t>
            </a:r>
          </a:p>
        </p:txBody>
      </p:sp>
      <p:sp>
        <p:nvSpPr>
          <p:cNvPr id="4" name="Footer Placeholder 3">
            <a:extLst>
              <a:ext uri="{FF2B5EF4-FFF2-40B4-BE49-F238E27FC236}">
                <a16:creationId xmlns:a16="http://schemas.microsoft.com/office/drawing/2014/main" id="{E5F095CA-021D-BEA4-7005-FE1F0EA786A2}"/>
              </a:ext>
            </a:extLst>
          </p:cNvPr>
          <p:cNvSpPr>
            <a:spLocks noGrp="1"/>
          </p:cNvSpPr>
          <p:nvPr>
            <p:ph type="ftr" sz="quarter" idx="11"/>
          </p:nvPr>
        </p:nvSpPr>
        <p:spPr>
          <a:xfrm>
            <a:off x="4040126" y="6488268"/>
            <a:ext cx="4114800" cy="233209"/>
          </a:xfrm>
        </p:spPr>
        <p:txBody>
          <a:bodyPr>
            <a:normAutofit/>
          </a:bodyPr>
          <a:lstStyle/>
          <a:p>
            <a:pPr>
              <a:lnSpc>
                <a:spcPct val="90000"/>
              </a:lnSpc>
              <a:spcAft>
                <a:spcPts val="600"/>
              </a:spcAft>
            </a:pPr>
            <a:r>
              <a:rPr lang="en-US"/>
              <a:t>Ailish Walsh DOK 25</a:t>
            </a:r>
          </a:p>
        </p:txBody>
      </p:sp>
      <p:graphicFrame>
        <p:nvGraphicFramePr>
          <p:cNvPr id="6" name="Content Placeholder 2">
            <a:extLst>
              <a:ext uri="{FF2B5EF4-FFF2-40B4-BE49-F238E27FC236}">
                <a16:creationId xmlns:a16="http://schemas.microsoft.com/office/drawing/2014/main" id="{681B6B5F-3805-279C-3DCE-2994A9E87630}"/>
              </a:ext>
            </a:extLst>
          </p:cNvPr>
          <p:cNvGraphicFramePr>
            <a:graphicFrameLocks noGrp="1"/>
          </p:cNvGraphicFramePr>
          <p:nvPr>
            <p:ph idx="1"/>
            <p:extLst>
              <p:ext uri="{D42A27DB-BD31-4B8C-83A1-F6EECF244321}">
                <p14:modId xmlns:p14="http://schemas.microsoft.com/office/powerpoint/2010/main" val="4131595666"/>
              </p:ext>
            </p:extLst>
          </p:nvPr>
        </p:nvGraphicFramePr>
        <p:xfrm>
          <a:off x="777875" y="2743200"/>
          <a:ext cx="10636250" cy="3433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8346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7" name="Rectangle 10">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EE45D7AA-086F-4E08-9420-E505B249812D}"/>
              </a:ext>
            </a:extLst>
          </p:cNvPr>
          <p:cNvSpPr>
            <a:spLocks noGrp="1"/>
          </p:cNvSpPr>
          <p:nvPr>
            <p:ph type="title"/>
          </p:nvPr>
        </p:nvSpPr>
        <p:spPr>
          <a:xfrm>
            <a:off x="777240" y="493988"/>
            <a:ext cx="3948953" cy="5817056"/>
          </a:xfrm>
        </p:spPr>
        <p:txBody>
          <a:bodyPr anchor="ctr">
            <a:normAutofit/>
          </a:bodyPr>
          <a:lstStyle/>
          <a:p>
            <a:r>
              <a:rPr lang="en-US" sz="4400"/>
              <a:t>Success Criteria</a:t>
            </a:r>
          </a:p>
        </p:txBody>
      </p:sp>
      <p:graphicFrame>
        <p:nvGraphicFramePr>
          <p:cNvPr id="8" name="Content Placeholder 2">
            <a:extLst>
              <a:ext uri="{FF2B5EF4-FFF2-40B4-BE49-F238E27FC236}">
                <a16:creationId xmlns:a16="http://schemas.microsoft.com/office/drawing/2014/main" id="{5F53E961-B4D2-465C-8011-2E628FD60458}"/>
              </a:ext>
            </a:extLst>
          </p:cNvPr>
          <p:cNvGraphicFramePr>
            <a:graphicFrameLocks noGrp="1"/>
          </p:cNvGraphicFramePr>
          <p:nvPr>
            <p:ph idx="1"/>
            <p:extLst>
              <p:ext uri="{D42A27DB-BD31-4B8C-83A1-F6EECF244321}">
                <p14:modId xmlns:p14="http://schemas.microsoft.com/office/powerpoint/2010/main" val="3738584938"/>
              </p:ext>
            </p:extLst>
          </p:nvPr>
        </p:nvGraphicFramePr>
        <p:xfrm>
          <a:off x="5042848" y="238836"/>
          <a:ext cx="6836956" cy="6112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06CD6642-B750-E600-41A6-1A0BCD45C57C}"/>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778948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3" name="Rectangle 12">
            <a:extLst>
              <a:ext uri="{FF2B5EF4-FFF2-40B4-BE49-F238E27FC236}">
                <a16:creationId xmlns:a16="http://schemas.microsoft.com/office/drawing/2014/main" id="{5DB84597-3185-4C7A-A2CB-6413E167EE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5" name="Rectangle 14">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Picture 4" descr="Yellow paper ship leading among white ships">
            <a:extLst>
              <a:ext uri="{FF2B5EF4-FFF2-40B4-BE49-F238E27FC236}">
                <a16:creationId xmlns:a16="http://schemas.microsoft.com/office/drawing/2014/main" id="{AD255928-8BCC-4133-AFFB-301F11DE584C}"/>
              </a:ext>
            </a:extLst>
          </p:cNvPr>
          <p:cNvPicPr>
            <a:picLocks noChangeAspect="1"/>
          </p:cNvPicPr>
          <p:nvPr/>
        </p:nvPicPr>
        <p:blipFill rotWithShape="1">
          <a:blip r:embed="rId2">
            <a:alphaModFix/>
          </a:blip>
          <a:srcRect t="15605" r="-2" b="-2"/>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BEB31-7FA8-499B-9743-E2B5F67B8A1D}"/>
              </a:ext>
            </a:extLst>
          </p:cNvPr>
          <p:cNvSpPr>
            <a:spLocks noGrp="1"/>
          </p:cNvSpPr>
          <p:nvPr>
            <p:ph type="title"/>
          </p:nvPr>
        </p:nvSpPr>
        <p:spPr>
          <a:xfrm>
            <a:off x="777240" y="532995"/>
            <a:ext cx="7207683" cy="1515091"/>
          </a:xfrm>
        </p:spPr>
        <p:txBody>
          <a:bodyPr vert="horz" lIns="91440" tIns="45720" rIns="91440" bIns="45720" rtlCol="0" anchor="b">
            <a:normAutofit/>
          </a:bodyPr>
          <a:lstStyle/>
          <a:p>
            <a:r>
              <a:rPr lang="en-US" sz="6000" dirty="0">
                <a:solidFill>
                  <a:srgbClr val="FFFFFF"/>
                </a:solidFill>
              </a:rPr>
              <a:t>Lesson 1</a:t>
            </a:r>
          </a:p>
        </p:txBody>
      </p:sp>
      <p:sp>
        <p:nvSpPr>
          <p:cNvPr id="3" name="Footer Placeholder 2">
            <a:extLst>
              <a:ext uri="{FF2B5EF4-FFF2-40B4-BE49-F238E27FC236}">
                <a16:creationId xmlns:a16="http://schemas.microsoft.com/office/drawing/2014/main" id="{5162D811-2935-1B7E-8F23-D3E76D8FE0EE}"/>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477583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5FBA6F2A-C1CA-49E8-8428-9A813EABB0D2}"/>
              </a:ext>
            </a:extLst>
          </p:cNvPr>
          <p:cNvSpPr>
            <a:spLocks noGrp="1"/>
          </p:cNvSpPr>
          <p:nvPr>
            <p:ph type="title"/>
          </p:nvPr>
        </p:nvSpPr>
        <p:spPr>
          <a:xfrm>
            <a:off x="777240" y="493988"/>
            <a:ext cx="3948953" cy="5817056"/>
          </a:xfrm>
        </p:spPr>
        <p:txBody>
          <a:bodyPr anchor="ctr">
            <a:normAutofit/>
          </a:bodyPr>
          <a:lstStyle/>
          <a:p>
            <a:r>
              <a:rPr lang="en-US" sz="4400"/>
              <a:t>Keywords</a:t>
            </a:r>
          </a:p>
        </p:txBody>
      </p:sp>
      <p:graphicFrame>
        <p:nvGraphicFramePr>
          <p:cNvPr id="5" name="Content Placeholder 2">
            <a:extLst>
              <a:ext uri="{FF2B5EF4-FFF2-40B4-BE49-F238E27FC236}">
                <a16:creationId xmlns:a16="http://schemas.microsoft.com/office/drawing/2014/main" id="{C1070414-72A6-4DAA-8162-FC1B2896888A}"/>
              </a:ext>
            </a:extLst>
          </p:cNvPr>
          <p:cNvGraphicFramePr>
            <a:graphicFrameLocks noGrp="1"/>
          </p:cNvGraphicFramePr>
          <p:nvPr>
            <p:ph idx="1"/>
            <p:extLst>
              <p:ext uri="{D42A27DB-BD31-4B8C-83A1-F6EECF244321}">
                <p14:modId xmlns:p14="http://schemas.microsoft.com/office/powerpoint/2010/main" val="3870605905"/>
              </p:ext>
            </p:extLst>
          </p:nvPr>
        </p:nvGraphicFramePr>
        <p:xfrm>
          <a:off x="5042848" y="238836"/>
          <a:ext cx="6836956" cy="6112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4A620031-C878-3E8D-5C9A-D6335231E8FE}"/>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536557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4F8D5B0-2CAD-466D-8637-D4C9DF2CE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32" name="Rectangle 31">
            <a:extLst>
              <a:ext uri="{FF2B5EF4-FFF2-40B4-BE49-F238E27FC236}">
                <a16:creationId xmlns:a16="http://schemas.microsoft.com/office/drawing/2014/main" id="{FDD96FB8-0595-4FFE-A3D7-D5210B43E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6C3B9B7C-C92E-4882-865F-F44448C4EC02}"/>
              </a:ext>
            </a:extLst>
          </p:cNvPr>
          <p:cNvSpPr>
            <a:spLocks noGrp="1"/>
          </p:cNvSpPr>
          <p:nvPr>
            <p:ph type="title"/>
          </p:nvPr>
        </p:nvSpPr>
        <p:spPr>
          <a:xfrm>
            <a:off x="777242" y="777240"/>
            <a:ext cx="4114800" cy="1810512"/>
          </a:xfrm>
        </p:spPr>
        <p:txBody>
          <a:bodyPr>
            <a:normAutofit/>
          </a:bodyPr>
          <a:lstStyle/>
          <a:p>
            <a:r>
              <a:rPr lang="en-US" sz="4000"/>
              <a:t>Saint</a:t>
            </a:r>
          </a:p>
        </p:txBody>
      </p:sp>
      <p:sp>
        <p:nvSpPr>
          <p:cNvPr id="3" name="Content Placeholder 2">
            <a:extLst>
              <a:ext uri="{FF2B5EF4-FFF2-40B4-BE49-F238E27FC236}">
                <a16:creationId xmlns:a16="http://schemas.microsoft.com/office/drawing/2014/main" id="{848DF7D9-C626-4917-9350-8AF4B37D9961}"/>
              </a:ext>
            </a:extLst>
          </p:cNvPr>
          <p:cNvSpPr>
            <a:spLocks noGrp="1"/>
          </p:cNvSpPr>
          <p:nvPr>
            <p:ph idx="1"/>
          </p:nvPr>
        </p:nvSpPr>
        <p:spPr>
          <a:xfrm>
            <a:off x="777242" y="2788920"/>
            <a:ext cx="4114800" cy="3392424"/>
          </a:xfrm>
        </p:spPr>
        <p:txBody>
          <a:bodyPr vert="horz" lIns="91440" tIns="45720" rIns="91440" bIns="45720" rtlCol="0" anchor="t">
            <a:normAutofit/>
          </a:bodyPr>
          <a:lstStyle/>
          <a:p>
            <a:r>
              <a:rPr lang="en-US" sz="2800" dirty="0">
                <a:cs typeface="Calibri"/>
              </a:rPr>
              <a:t>Someone believed to be a good example to others because of what they did when alive and who is now in heaven with God</a:t>
            </a:r>
            <a:endParaRPr lang="en-US" sz="2800" dirty="0"/>
          </a:p>
        </p:txBody>
      </p:sp>
      <p:sp>
        <p:nvSpPr>
          <p:cNvPr id="34" name="Rectangle 33">
            <a:extLst>
              <a:ext uri="{FF2B5EF4-FFF2-40B4-BE49-F238E27FC236}">
                <a16:creationId xmlns:a16="http://schemas.microsoft.com/office/drawing/2014/main" id="{9582CE13-1201-41FC-815B-573F98F92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00" y="0"/>
            <a:ext cx="3429000" cy="3429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D227BD4-5E5F-4401-AD15-7891FB2E4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0952" y="3429000"/>
            <a:ext cx="3429000" cy="34290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3" descr="A picture containing person, outdoor, old, sculpture&#10;&#10;Description automatically generated">
            <a:extLst>
              <a:ext uri="{FF2B5EF4-FFF2-40B4-BE49-F238E27FC236}">
                <a16:creationId xmlns:a16="http://schemas.microsoft.com/office/drawing/2014/main" id="{7ABE2368-826D-4457-9932-03397B081E7E}"/>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7999" r="7001"/>
          <a:stretch/>
        </p:blipFill>
        <p:spPr>
          <a:xfrm>
            <a:off x="5332476" y="10"/>
            <a:ext cx="3429000" cy="3428990"/>
          </a:xfrm>
          <a:prstGeom prst="rect">
            <a:avLst/>
          </a:prstGeom>
        </p:spPr>
      </p:pic>
      <p:pic>
        <p:nvPicPr>
          <p:cNvPr id="16" name="Picture 16" descr="A stained glass window&#10;&#10;Description automatically generated">
            <a:extLst>
              <a:ext uri="{FF2B5EF4-FFF2-40B4-BE49-F238E27FC236}">
                <a16:creationId xmlns:a16="http://schemas.microsoft.com/office/drawing/2014/main" id="{E6732E8A-D037-488B-AAC6-FEDA2780D84E}"/>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r="-3" b="-3"/>
          <a:stretch/>
        </p:blipFill>
        <p:spPr>
          <a:xfrm>
            <a:off x="9014460" y="251460"/>
            <a:ext cx="2926080" cy="2926080"/>
          </a:xfrm>
          <a:custGeom>
            <a:avLst/>
            <a:gdLst/>
            <a:ahLst/>
            <a:cxnLst/>
            <a:rect l="l" t="t" r="r" b="b"/>
            <a:pathLst>
              <a:path w="2926080" h="2926080">
                <a:moveTo>
                  <a:pt x="1463040" y="0"/>
                </a:moveTo>
                <a:cubicBezTo>
                  <a:pt x="2271055" y="0"/>
                  <a:pt x="2926080" y="655025"/>
                  <a:pt x="2926080" y="1463040"/>
                </a:cubicBezTo>
                <a:cubicBezTo>
                  <a:pt x="2926080" y="2271055"/>
                  <a:pt x="2271055" y="2926080"/>
                  <a:pt x="1463040" y="2926080"/>
                </a:cubicBezTo>
                <a:cubicBezTo>
                  <a:pt x="655025" y="2926080"/>
                  <a:pt x="0" y="2271055"/>
                  <a:pt x="0" y="1463040"/>
                </a:cubicBezTo>
                <a:cubicBezTo>
                  <a:pt x="0" y="655025"/>
                  <a:pt x="655025" y="0"/>
                  <a:pt x="1463040" y="0"/>
                </a:cubicBezTo>
                <a:close/>
              </a:path>
            </a:pathLst>
          </a:custGeom>
        </p:spPr>
      </p:pic>
      <p:pic>
        <p:nvPicPr>
          <p:cNvPr id="4" name="Picture 4">
            <a:extLst>
              <a:ext uri="{FF2B5EF4-FFF2-40B4-BE49-F238E27FC236}">
                <a16:creationId xmlns:a16="http://schemas.microsoft.com/office/drawing/2014/main" id="{1423A08C-B7A9-4520-8A03-977D8D6C6C18}"/>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t="1051" r="-3" b="30197"/>
          <a:stretch/>
        </p:blipFill>
        <p:spPr>
          <a:xfrm>
            <a:off x="5582412" y="3680460"/>
            <a:ext cx="2926080" cy="2926080"/>
          </a:xfrm>
          <a:custGeom>
            <a:avLst/>
            <a:gdLst/>
            <a:ahLst/>
            <a:cxnLst/>
            <a:rect l="l" t="t" r="r" b="b"/>
            <a:pathLst>
              <a:path w="2926080" h="2926080">
                <a:moveTo>
                  <a:pt x="1463040" y="0"/>
                </a:moveTo>
                <a:cubicBezTo>
                  <a:pt x="2271055" y="0"/>
                  <a:pt x="2926080" y="655025"/>
                  <a:pt x="2926080" y="1463040"/>
                </a:cubicBezTo>
                <a:cubicBezTo>
                  <a:pt x="2926080" y="2271055"/>
                  <a:pt x="2271055" y="2926080"/>
                  <a:pt x="1463040" y="2926080"/>
                </a:cubicBezTo>
                <a:cubicBezTo>
                  <a:pt x="655025" y="2926080"/>
                  <a:pt x="0" y="2271055"/>
                  <a:pt x="0" y="1463040"/>
                </a:cubicBezTo>
                <a:cubicBezTo>
                  <a:pt x="0" y="655025"/>
                  <a:pt x="655025" y="0"/>
                  <a:pt x="1463040" y="0"/>
                </a:cubicBezTo>
                <a:close/>
              </a:path>
            </a:pathLst>
          </a:custGeom>
        </p:spPr>
      </p:pic>
      <p:pic>
        <p:nvPicPr>
          <p:cNvPr id="10" name="Picture 10" descr="A picture containing text, indoor&#10;&#10;Description automatically generated">
            <a:extLst>
              <a:ext uri="{FF2B5EF4-FFF2-40B4-BE49-F238E27FC236}">
                <a16:creationId xmlns:a16="http://schemas.microsoft.com/office/drawing/2014/main" id="{DF39A57B-BA90-4C69-BE89-F30629AC389D}"/>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t="3250" r="-2" b="25415"/>
          <a:stretch/>
        </p:blipFill>
        <p:spPr>
          <a:xfrm>
            <a:off x="8763000" y="3429000"/>
            <a:ext cx="3429000" cy="3429000"/>
          </a:xfrm>
          <a:prstGeom prst="rect">
            <a:avLst/>
          </a:prstGeom>
        </p:spPr>
      </p:pic>
      <p:sp>
        <p:nvSpPr>
          <p:cNvPr id="14" name="TextBox 13">
            <a:extLst>
              <a:ext uri="{FF2B5EF4-FFF2-40B4-BE49-F238E27FC236}">
                <a16:creationId xmlns:a16="http://schemas.microsoft.com/office/drawing/2014/main" id="{1DE9288E-E423-4F35-BA03-4D03A7C57CC3}"/>
              </a:ext>
            </a:extLst>
          </p:cNvPr>
          <p:cNvSpPr txBox="1"/>
          <p:nvPr/>
        </p:nvSpPr>
        <p:spPr>
          <a:xfrm>
            <a:off x="6440008" y="3228945"/>
            <a:ext cx="232146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0">
                  <a:extLst>
                    <a:ext uri="{A12FA001-AC4F-418D-AE19-62706E023703}">
                      <ahyp:hlinkClr xmlns:ahyp="http://schemas.microsoft.com/office/drawing/2018/hyperlinkcolor" val="tx"/>
                    </a:ext>
                  </a:extLst>
                </a:hlinkClick>
              </a:rPr>
              <a:t>CC BY-SA</a:t>
            </a:r>
            <a:r>
              <a:rPr lang="en-US" sz="700">
                <a:solidFill>
                  <a:srgbClr val="FFFFFF"/>
                </a:solidFill>
              </a:rPr>
              <a:t>.</a:t>
            </a:r>
          </a:p>
        </p:txBody>
      </p:sp>
      <p:sp>
        <p:nvSpPr>
          <p:cNvPr id="17" name="TextBox 16">
            <a:extLst>
              <a:ext uri="{FF2B5EF4-FFF2-40B4-BE49-F238E27FC236}">
                <a16:creationId xmlns:a16="http://schemas.microsoft.com/office/drawing/2014/main" id="{37BAC86F-57FD-43B0-BAA2-BD5CC111EFC3}"/>
              </a:ext>
            </a:extLst>
          </p:cNvPr>
          <p:cNvSpPr txBox="1"/>
          <p:nvPr/>
        </p:nvSpPr>
        <p:spPr>
          <a:xfrm>
            <a:off x="9870532" y="6657945"/>
            <a:ext cx="232146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10">
                  <a:extLst>
                    <a:ext uri="{A12FA001-AC4F-418D-AE19-62706E023703}">
                      <ahyp:hlinkClr xmlns:ahyp="http://schemas.microsoft.com/office/drawing/2018/hyperlinkcolor" val="tx"/>
                    </a:ext>
                  </a:extLst>
                </a:hlinkClick>
              </a:rPr>
              <a:t>CC BY-SA</a:t>
            </a:r>
            <a:r>
              <a:rPr lang="en-US" sz="700">
                <a:solidFill>
                  <a:srgbClr val="FFFFFF"/>
                </a:solidFill>
              </a:rPr>
              <a:t>.</a:t>
            </a:r>
          </a:p>
        </p:txBody>
      </p:sp>
      <p:sp>
        <p:nvSpPr>
          <p:cNvPr id="5" name="Footer Placeholder 4">
            <a:extLst>
              <a:ext uri="{FF2B5EF4-FFF2-40B4-BE49-F238E27FC236}">
                <a16:creationId xmlns:a16="http://schemas.microsoft.com/office/drawing/2014/main" id="{00522E5E-BCAD-4993-20DA-117940526D40}"/>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2845278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DAF3E-1E1C-415D-AE1B-5D827290D8D1}"/>
              </a:ext>
            </a:extLst>
          </p:cNvPr>
          <p:cNvSpPr>
            <a:spLocks noGrp="1"/>
          </p:cNvSpPr>
          <p:nvPr>
            <p:ph type="title"/>
          </p:nvPr>
        </p:nvSpPr>
        <p:spPr/>
        <p:txBody>
          <a:bodyPr/>
          <a:lstStyle/>
          <a:p>
            <a:r>
              <a:rPr lang="en-US" dirty="0" err="1"/>
              <a:t>Canonisation</a:t>
            </a:r>
          </a:p>
        </p:txBody>
      </p:sp>
      <p:sp>
        <p:nvSpPr>
          <p:cNvPr id="3" name="Content Placeholder 2">
            <a:extLst>
              <a:ext uri="{FF2B5EF4-FFF2-40B4-BE49-F238E27FC236}">
                <a16:creationId xmlns:a16="http://schemas.microsoft.com/office/drawing/2014/main" id="{20E1F568-CBA6-4EAD-8D6D-0FFEB9A22574}"/>
              </a:ext>
            </a:extLst>
          </p:cNvPr>
          <p:cNvSpPr>
            <a:spLocks noGrp="1"/>
          </p:cNvSpPr>
          <p:nvPr>
            <p:ph idx="1"/>
          </p:nvPr>
        </p:nvSpPr>
        <p:spPr/>
        <p:txBody>
          <a:bodyPr vert="horz" lIns="91440" tIns="45720" rIns="91440" bIns="45720" rtlCol="0" anchor="t">
            <a:normAutofit/>
          </a:bodyPr>
          <a:lstStyle/>
          <a:p>
            <a:r>
              <a:rPr lang="en-US" sz="3600" dirty="0">
                <a:cs typeface="Calibri"/>
              </a:rPr>
              <a:t>To be declared a saint</a:t>
            </a:r>
          </a:p>
          <a:p>
            <a:pPr marL="0" indent="0">
              <a:buClr>
                <a:srgbClr val="F4B6A9"/>
              </a:buClr>
              <a:buNone/>
            </a:pPr>
            <a:endParaRPr lang="en-US" dirty="0">
              <a:ea typeface="+mn-lt"/>
              <a:cs typeface="+mn-lt"/>
            </a:endParaRPr>
          </a:p>
          <a:p>
            <a:pPr>
              <a:buClr>
                <a:srgbClr val="F4B6A9"/>
              </a:buClr>
            </a:pPr>
            <a:r>
              <a:rPr lang="en-US" dirty="0">
                <a:ea typeface="+mn-lt"/>
                <a:cs typeface="+mn-lt"/>
                <a:hlinkClick r:id="rId2"/>
              </a:rPr>
              <a:t>https://youtu.be/kQuqxe5uPhQ</a:t>
            </a:r>
            <a:r>
              <a:rPr lang="en-US" dirty="0">
                <a:ea typeface="+mn-lt"/>
                <a:cs typeface="+mn-lt"/>
              </a:rPr>
              <a:t> </a:t>
            </a:r>
          </a:p>
        </p:txBody>
      </p:sp>
      <p:sp>
        <p:nvSpPr>
          <p:cNvPr id="4" name="Footer Placeholder 3">
            <a:extLst>
              <a:ext uri="{FF2B5EF4-FFF2-40B4-BE49-F238E27FC236}">
                <a16:creationId xmlns:a16="http://schemas.microsoft.com/office/drawing/2014/main" id="{C0EC22CD-A146-C6C4-E759-97DD4D8EED63}"/>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525972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2560BA5E-3267-4168-BED9-10435379D6DE}"/>
              </a:ext>
            </a:extLst>
          </p:cNvPr>
          <p:cNvSpPr>
            <a:spLocks noGrp="1"/>
          </p:cNvSpPr>
          <p:nvPr>
            <p:ph type="title"/>
          </p:nvPr>
        </p:nvSpPr>
        <p:spPr>
          <a:xfrm>
            <a:off x="777240" y="777240"/>
            <a:ext cx="3948953" cy="1812537"/>
          </a:xfrm>
        </p:spPr>
        <p:txBody>
          <a:bodyPr anchor="b">
            <a:normAutofit/>
          </a:bodyPr>
          <a:lstStyle/>
          <a:p>
            <a:r>
              <a:rPr lang="en-US" sz="4400"/>
              <a:t>Martyr</a:t>
            </a:r>
          </a:p>
        </p:txBody>
      </p:sp>
      <p:sp>
        <p:nvSpPr>
          <p:cNvPr id="3" name="Content Placeholder 2">
            <a:extLst>
              <a:ext uri="{FF2B5EF4-FFF2-40B4-BE49-F238E27FC236}">
                <a16:creationId xmlns:a16="http://schemas.microsoft.com/office/drawing/2014/main" id="{A2BB68A2-520A-4365-A94D-8F7068A20971}"/>
              </a:ext>
            </a:extLst>
          </p:cNvPr>
          <p:cNvSpPr>
            <a:spLocks noGrp="1"/>
          </p:cNvSpPr>
          <p:nvPr>
            <p:ph idx="1"/>
          </p:nvPr>
        </p:nvSpPr>
        <p:spPr>
          <a:xfrm>
            <a:off x="777240" y="2786743"/>
            <a:ext cx="3948953" cy="3390220"/>
          </a:xfrm>
        </p:spPr>
        <p:txBody>
          <a:bodyPr vert="horz" lIns="91440" tIns="45720" rIns="91440" bIns="45720" rtlCol="0" anchor="t">
            <a:normAutofit/>
          </a:bodyPr>
          <a:lstStyle/>
          <a:p>
            <a:r>
              <a:rPr lang="en-US" sz="3600" dirty="0">
                <a:cs typeface="Calibri"/>
              </a:rPr>
              <a:t>Someone who died for their faith</a:t>
            </a:r>
          </a:p>
          <a:p>
            <a:pPr>
              <a:buClr>
                <a:srgbClr val="F4B6A9"/>
              </a:buClr>
            </a:pPr>
            <a:endParaRPr lang="en-US" dirty="0">
              <a:cs typeface="Calibri"/>
            </a:endParaRPr>
          </a:p>
        </p:txBody>
      </p:sp>
      <p:sp>
        <p:nvSpPr>
          <p:cNvPr id="13" name="Rectangle 12">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906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F16A543C-90D2-4D66-9958-13169C0AA44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903215" y="493987"/>
            <a:ext cx="3724766" cy="5888959"/>
          </a:xfrm>
          <a:prstGeom prst="rect">
            <a:avLst/>
          </a:prstGeom>
        </p:spPr>
      </p:pic>
      <p:sp>
        <p:nvSpPr>
          <p:cNvPr id="5" name="Footer Placeholder 4">
            <a:extLst>
              <a:ext uri="{FF2B5EF4-FFF2-40B4-BE49-F238E27FC236}">
                <a16:creationId xmlns:a16="http://schemas.microsoft.com/office/drawing/2014/main" id="{35E61AFC-DF2C-F0E0-A447-FEAC71F452F8}"/>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2367348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2"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E2940FE0-2E79-4A4F-8A89-9A2C62D5BCC5}"/>
              </a:ext>
            </a:extLst>
          </p:cNvPr>
          <p:cNvSpPr>
            <a:spLocks noGrp="1"/>
          </p:cNvSpPr>
          <p:nvPr>
            <p:ph type="title"/>
          </p:nvPr>
        </p:nvSpPr>
        <p:spPr>
          <a:xfrm>
            <a:off x="777240" y="777240"/>
            <a:ext cx="4459295" cy="1812537"/>
          </a:xfrm>
        </p:spPr>
        <p:txBody>
          <a:bodyPr anchor="b">
            <a:normAutofit/>
          </a:bodyPr>
          <a:lstStyle/>
          <a:p>
            <a:r>
              <a:rPr lang="en-US" sz="4400"/>
              <a:t>Missionaries</a:t>
            </a:r>
          </a:p>
        </p:txBody>
      </p:sp>
      <p:sp>
        <p:nvSpPr>
          <p:cNvPr id="3" name="Content Placeholder 2">
            <a:extLst>
              <a:ext uri="{FF2B5EF4-FFF2-40B4-BE49-F238E27FC236}">
                <a16:creationId xmlns:a16="http://schemas.microsoft.com/office/drawing/2014/main" id="{E36C52C8-E07C-4D5F-BCB9-1E075882DE7E}"/>
              </a:ext>
            </a:extLst>
          </p:cNvPr>
          <p:cNvSpPr>
            <a:spLocks noGrp="1"/>
          </p:cNvSpPr>
          <p:nvPr>
            <p:ph idx="1"/>
          </p:nvPr>
        </p:nvSpPr>
        <p:spPr>
          <a:xfrm>
            <a:off x="777240" y="2786743"/>
            <a:ext cx="4459295" cy="3390220"/>
          </a:xfrm>
        </p:spPr>
        <p:txBody>
          <a:bodyPr vert="horz" lIns="91440" tIns="45720" rIns="91440" bIns="45720" rtlCol="0" anchor="t">
            <a:normAutofit/>
          </a:bodyPr>
          <a:lstStyle/>
          <a:p>
            <a:r>
              <a:rPr lang="en-US" sz="3200" dirty="0">
                <a:cs typeface="Calibri"/>
              </a:rPr>
              <a:t>Members of a religion who are sent into an area to share their faith and be of service </a:t>
            </a:r>
            <a:endParaRPr lang="en-US" sz="3200" dirty="0"/>
          </a:p>
        </p:txBody>
      </p:sp>
      <p:sp>
        <p:nvSpPr>
          <p:cNvPr id="14" name="Rectangle 13">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person, outdoor, people, group&#10;&#10;Description automatically generated">
            <a:extLst>
              <a:ext uri="{FF2B5EF4-FFF2-40B4-BE49-F238E27FC236}">
                <a16:creationId xmlns:a16="http://schemas.microsoft.com/office/drawing/2014/main" id="{9BF05637-5BCB-42D1-A245-1BD2BECCD81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457" r="4792" b="-1"/>
          <a:stretch/>
        </p:blipFill>
        <p:spPr>
          <a:xfrm>
            <a:off x="5821119" y="493987"/>
            <a:ext cx="5888959" cy="5888959"/>
          </a:xfrm>
          <a:prstGeom prst="rect">
            <a:avLst/>
          </a:prstGeom>
        </p:spPr>
      </p:pic>
      <p:sp>
        <p:nvSpPr>
          <p:cNvPr id="5" name="TextBox 4">
            <a:extLst>
              <a:ext uri="{FF2B5EF4-FFF2-40B4-BE49-F238E27FC236}">
                <a16:creationId xmlns:a16="http://schemas.microsoft.com/office/drawing/2014/main" id="{F1CC14DF-435A-47EB-B610-B1B162C983C1}"/>
              </a:ext>
            </a:extLst>
          </p:cNvPr>
          <p:cNvSpPr txBox="1"/>
          <p:nvPr/>
        </p:nvSpPr>
        <p:spPr>
          <a:xfrm>
            <a:off x="9236324" y="6182891"/>
            <a:ext cx="247375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BY-NC-ND</a:t>
            </a:r>
            <a:r>
              <a:rPr lang="en-US" sz="700">
                <a:solidFill>
                  <a:srgbClr val="FFFFFF"/>
                </a:solidFill>
              </a:rPr>
              <a:t>.</a:t>
            </a:r>
          </a:p>
        </p:txBody>
      </p:sp>
      <p:sp>
        <p:nvSpPr>
          <p:cNvPr id="6" name="Footer Placeholder 5">
            <a:extLst>
              <a:ext uri="{FF2B5EF4-FFF2-40B4-BE49-F238E27FC236}">
                <a16:creationId xmlns:a16="http://schemas.microsoft.com/office/drawing/2014/main" id="{9B7C1D00-4D2B-A78C-0E5F-ED38ED34DA7B}"/>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40672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8" name="Rectangle 17">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28B27BE4-CEB8-4CCF-98D7-07F9FB58E0F3}"/>
              </a:ext>
            </a:extLst>
          </p:cNvPr>
          <p:cNvSpPr>
            <a:spLocks noGrp="1"/>
          </p:cNvSpPr>
          <p:nvPr>
            <p:ph type="title"/>
          </p:nvPr>
        </p:nvSpPr>
        <p:spPr>
          <a:xfrm>
            <a:off x="777240" y="493988"/>
            <a:ext cx="3948953" cy="5817056"/>
          </a:xfrm>
        </p:spPr>
        <p:txBody>
          <a:bodyPr anchor="ctr">
            <a:normAutofit/>
          </a:bodyPr>
          <a:lstStyle/>
          <a:p>
            <a:r>
              <a:rPr lang="en-US" sz="4400" dirty="0"/>
              <a:t>Groupwork -</a:t>
            </a:r>
            <a:br>
              <a:rPr lang="en-US" sz="4400" dirty="0"/>
            </a:br>
            <a:r>
              <a:rPr lang="en-US" sz="4400" dirty="0"/>
              <a:t>Choose one of the following people</a:t>
            </a:r>
          </a:p>
        </p:txBody>
      </p:sp>
      <p:graphicFrame>
        <p:nvGraphicFramePr>
          <p:cNvPr id="5" name="Content Placeholder 2">
            <a:extLst>
              <a:ext uri="{FF2B5EF4-FFF2-40B4-BE49-F238E27FC236}">
                <a16:creationId xmlns:a16="http://schemas.microsoft.com/office/drawing/2014/main" id="{68CD4F14-AB9B-4D4D-81AB-728238BF8069}"/>
              </a:ext>
            </a:extLst>
          </p:cNvPr>
          <p:cNvGraphicFramePr>
            <a:graphicFrameLocks noGrp="1"/>
          </p:cNvGraphicFramePr>
          <p:nvPr>
            <p:ph idx="1"/>
            <p:extLst>
              <p:ext uri="{D42A27DB-BD31-4B8C-83A1-F6EECF244321}">
                <p14:modId xmlns:p14="http://schemas.microsoft.com/office/powerpoint/2010/main" val="1232243854"/>
              </p:ext>
            </p:extLst>
          </p:nvPr>
        </p:nvGraphicFramePr>
        <p:xfrm>
          <a:off x="5042848" y="238836"/>
          <a:ext cx="6836956" cy="6112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9F229BB9-F649-22B2-7BB6-B6134842D739}"/>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45573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2"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926841E4-D71C-4EAA-9F29-E133CA1DC31C}"/>
              </a:ext>
            </a:extLst>
          </p:cNvPr>
          <p:cNvSpPr>
            <a:spLocks noGrp="1"/>
          </p:cNvSpPr>
          <p:nvPr>
            <p:ph type="title"/>
          </p:nvPr>
        </p:nvSpPr>
        <p:spPr>
          <a:xfrm>
            <a:off x="777240" y="493988"/>
            <a:ext cx="10935886" cy="1921666"/>
          </a:xfrm>
        </p:spPr>
        <p:txBody>
          <a:bodyPr anchor="ctr">
            <a:normAutofit/>
          </a:bodyPr>
          <a:lstStyle/>
          <a:p>
            <a:r>
              <a:rPr lang="en-US" sz="4400"/>
              <a:t>Discuss and share your thoughts</a:t>
            </a:r>
          </a:p>
        </p:txBody>
      </p:sp>
      <p:sp>
        <p:nvSpPr>
          <p:cNvPr id="4" name="Footer Placeholder 3">
            <a:extLst>
              <a:ext uri="{FF2B5EF4-FFF2-40B4-BE49-F238E27FC236}">
                <a16:creationId xmlns:a16="http://schemas.microsoft.com/office/drawing/2014/main" id="{F054FA90-2F85-4CC8-D935-0E8222C71DCE}"/>
              </a:ext>
            </a:extLst>
          </p:cNvPr>
          <p:cNvSpPr>
            <a:spLocks noGrp="1"/>
          </p:cNvSpPr>
          <p:nvPr>
            <p:ph type="ftr" sz="quarter" idx="11"/>
          </p:nvPr>
        </p:nvSpPr>
        <p:spPr>
          <a:xfrm>
            <a:off x="4040126" y="6488268"/>
            <a:ext cx="4114800" cy="233209"/>
          </a:xfrm>
        </p:spPr>
        <p:txBody>
          <a:bodyPr>
            <a:normAutofit/>
          </a:bodyPr>
          <a:lstStyle/>
          <a:p>
            <a:pPr>
              <a:lnSpc>
                <a:spcPct val="90000"/>
              </a:lnSpc>
              <a:spcAft>
                <a:spcPts val="600"/>
              </a:spcAft>
            </a:pPr>
            <a:r>
              <a:rPr lang="en-US"/>
              <a:t>Ailish Walsh DOK 25</a:t>
            </a:r>
          </a:p>
        </p:txBody>
      </p:sp>
      <p:graphicFrame>
        <p:nvGraphicFramePr>
          <p:cNvPr id="6" name="Content Placeholder 2">
            <a:extLst>
              <a:ext uri="{FF2B5EF4-FFF2-40B4-BE49-F238E27FC236}">
                <a16:creationId xmlns:a16="http://schemas.microsoft.com/office/drawing/2014/main" id="{B10D8A66-2F5D-1763-6983-903C7E75535A}"/>
              </a:ext>
            </a:extLst>
          </p:cNvPr>
          <p:cNvGraphicFramePr>
            <a:graphicFrameLocks noGrp="1"/>
          </p:cNvGraphicFramePr>
          <p:nvPr>
            <p:ph idx="1"/>
            <p:extLst>
              <p:ext uri="{D42A27DB-BD31-4B8C-83A1-F6EECF244321}">
                <p14:modId xmlns:p14="http://schemas.microsoft.com/office/powerpoint/2010/main" val="1636687413"/>
              </p:ext>
            </p:extLst>
          </p:nvPr>
        </p:nvGraphicFramePr>
        <p:xfrm>
          <a:off x="777875" y="2743200"/>
          <a:ext cx="10636250" cy="3433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4731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9" name="Rectangle 18">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B4E03D16-91F1-E361-919D-618D93267128}"/>
              </a:ext>
            </a:extLst>
          </p:cNvPr>
          <p:cNvSpPr>
            <a:spLocks noGrp="1"/>
          </p:cNvSpPr>
          <p:nvPr>
            <p:ph type="title"/>
          </p:nvPr>
        </p:nvSpPr>
        <p:spPr>
          <a:xfrm>
            <a:off x="777240" y="777240"/>
            <a:ext cx="3948953" cy="1812537"/>
          </a:xfrm>
        </p:spPr>
        <p:txBody>
          <a:bodyPr anchor="b">
            <a:normAutofit/>
          </a:bodyPr>
          <a:lstStyle/>
          <a:p>
            <a:r>
              <a:rPr lang="en-IE" sz="4400"/>
              <a:t>Think, Pair Share</a:t>
            </a:r>
          </a:p>
        </p:txBody>
      </p:sp>
      <p:sp>
        <p:nvSpPr>
          <p:cNvPr id="3" name="Content Placeholder 2">
            <a:extLst>
              <a:ext uri="{FF2B5EF4-FFF2-40B4-BE49-F238E27FC236}">
                <a16:creationId xmlns:a16="http://schemas.microsoft.com/office/drawing/2014/main" id="{8F451ED5-1DA0-25D2-0BD3-5F570C37DD05}"/>
              </a:ext>
            </a:extLst>
          </p:cNvPr>
          <p:cNvSpPr>
            <a:spLocks noGrp="1"/>
          </p:cNvSpPr>
          <p:nvPr>
            <p:ph idx="1"/>
          </p:nvPr>
        </p:nvSpPr>
        <p:spPr>
          <a:xfrm>
            <a:off x="777240" y="2786743"/>
            <a:ext cx="3948953" cy="3390220"/>
          </a:xfrm>
        </p:spPr>
        <p:txBody>
          <a:bodyPr>
            <a:normAutofit/>
          </a:bodyPr>
          <a:lstStyle/>
          <a:p>
            <a:r>
              <a:rPr lang="en-IE" sz="4000" dirty="0"/>
              <a:t>Who else can influence us in our lives?</a:t>
            </a:r>
          </a:p>
        </p:txBody>
      </p:sp>
      <p:sp>
        <p:nvSpPr>
          <p:cNvPr id="20" name="Rectangle 19">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906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D860B80-285A-AEC5-E943-B1FB3A11C63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821119" y="493987"/>
            <a:ext cx="5888959" cy="5888959"/>
          </a:xfrm>
          <a:prstGeom prst="rect">
            <a:avLst/>
          </a:prstGeom>
        </p:spPr>
      </p:pic>
      <p:sp>
        <p:nvSpPr>
          <p:cNvPr id="4" name="Footer Placeholder 3">
            <a:extLst>
              <a:ext uri="{FF2B5EF4-FFF2-40B4-BE49-F238E27FC236}">
                <a16:creationId xmlns:a16="http://schemas.microsoft.com/office/drawing/2014/main" id="{0A89C2DB-D303-6260-066F-855EB64D23E6}"/>
              </a:ext>
            </a:extLst>
          </p:cNvPr>
          <p:cNvSpPr>
            <a:spLocks noGrp="1"/>
          </p:cNvSpPr>
          <p:nvPr>
            <p:ph type="ftr" sz="quarter" idx="11"/>
          </p:nvPr>
        </p:nvSpPr>
        <p:spPr>
          <a:xfrm>
            <a:off x="5824167" y="6488268"/>
            <a:ext cx="4114800" cy="233209"/>
          </a:xfrm>
        </p:spPr>
        <p:txBody>
          <a:bodyPr>
            <a:normAutofit/>
          </a:bodyPr>
          <a:lstStyle/>
          <a:p>
            <a:pPr algn="l">
              <a:lnSpc>
                <a:spcPct val="90000"/>
              </a:lnSpc>
              <a:spcAft>
                <a:spcPts val="600"/>
              </a:spcAft>
            </a:pPr>
            <a:r>
              <a:rPr lang="en-US"/>
              <a:t>Ailish Walsh DOK 25</a:t>
            </a:r>
          </a:p>
        </p:txBody>
      </p:sp>
    </p:spTree>
    <p:extLst>
      <p:ext uri="{BB962C8B-B14F-4D97-AF65-F5344CB8AC3E}">
        <p14:creationId xmlns:p14="http://schemas.microsoft.com/office/powerpoint/2010/main" val="2614796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3" name="Rectangle 12">
            <a:extLst>
              <a:ext uri="{FF2B5EF4-FFF2-40B4-BE49-F238E27FC236}">
                <a16:creationId xmlns:a16="http://schemas.microsoft.com/office/drawing/2014/main" id="{5DB84597-3185-4C7A-A2CB-6413E167EE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5" name="Rectangle 14">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Picture 4" descr="Forest road with vanishing point">
            <a:extLst>
              <a:ext uri="{FF2B5EF4-FFF2-40B4-BE49-F238E27FC236}">
                <a16:creationId xmlns:a16="http://schemas.microsoft.com/office/drawing/2014/main" id="{3E4715A7-810B-4C34-870C-68351A5D1D4D}"/>
              </a:ext>
            </a:extLst>
          </p:cNvPr>
          <p:cNvPicPr>
            <a:picLocks noChangeAspect="1"/>
          </p:cNvPicPr>
          <p:nvPr/>
        </p:nvPicPr>
        <p:blipFill rotWithShape="1">
          <a:blip r:embed="rId2">
            <a:alphaModFix/>
          </a:blip>
          <a:srcRect r="-2" b="15603"/>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259E41-C5BD-4E06-97A9-AB2A86AF316B}"/>
              </a:ext>
            </a:extLst>
          </p:cNvPr>
          <p:cNvSpPr>
            <a:spLocks noGrp="1"/>
          </p:cNvSpPr>
          <p:nvPr>
            <p:ph type="title"/>
          </p:nvPr>
        </p:nvSpPr>
        <p:spPr>
          <a:xfrm>
            <a:off x="777240" y="532995"/>
            <a:ext cx="7207683" cy="1515091"/>
          </a:xfrm>
        </p:spPr>
        <p:txBody>
          <a:bodyPr vert="horz" lIns="91440" tIns="45720" rIns="91440" bIns="45720" rtlCol="0" anchor="b">
            <a:normAutofit/>
          </a:bodyPr>
          <a:lstStyle/>
          <a:p>
            <a:r>
              <a:rPr lang="en-US" sz="5100">
                <a:solidFill>
                  <a:srgbClr val="FFFFFF"/>
                </a:solidFill>
              </a:rPr>
              <a:t>The Pathway to Sainthood</a:t>
            </a:r>
          </a:p>
        </p:txBody>
      </p:sp>
      <p:sp>
        <p:nvSpPr>
          <p:cNvPr id="3" name="Footer Placeholder 2">
            <a:extLst>
              <a:ext uri="{FF2B5EF4-FFF2-40B4-BE49-F238E27FC236}">
                <a16:creationId xmlns:a16="http://schemas.microsoft.com/office/drawing/2014/main" id="{0E73F83E-7D49-F9BF-A798-8AA8AE7FBBE2}"/>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855007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D9B61-590F-4723-8377-DFAE2043B530}"/>
              </a:ext>
            </a:extLst>
          </p:cNvPr>
          <p:cNvSpPr>
            <a:spLocks noGrp="1"/>
          </p:cNvSpPr>
          <p:nvPr>
            <p:ph type="title"/>
          </p:nvPr>
        </p:nvSpPr>
        <p:spPr/>
        <p:txBody>
          <a:bodyPr/>
          <a:lstStyle/>
          <a:p>
            <a:r>
              <a:rPr lang="en-US" dirty="0"/>
              <a:t>Christian Saints</a:t>
            </a:r>
          </a:p>
        </p:txBody>
      </p:sp>
      <p:sp>
        <p:nvSpPr>
          <p:cNvPr id="3" name="Content Placeholder 2">
            <a:extLst>
              <a:ext uri="{FF2B5EF4-FFF2-40B4-BE49-F238E27FC236}">
                <a16:creationId xmlns:a16="http://schemas.microsoft.com/office/drawing/2014/main" id="{8069171A-AA62-47FF-8BA3-B406EA336016}"/>
              </a:ext>
            </a:extLst>
          </p:cNvPr>
          <p:cNvSpPr>
            <a:spLocks noGrp="1"/>
          </p:cNvSpPr>
          <p:nvPr>
            <p:ph idx="1"/>
          </p:nvPr>
        </p:nvSpPr>
        <p:spPr/>
        <p:txBody>
          <a:bodyPr vert="horz" lIns="91440" tIns="45720" rIns="91440" bIns="45720" rtlCol="0" anchor="t">
            <a:normAutofit/>
          </a:bodyPr>
          <a:lstStyle/>
          <a:p>
            <a:r>
              <a:rPr lang="en-US" sz="2400" dirty="0">
                <a:cs typeface="Calibri"/>
              </a:rPr>
              <a:t>In Christianity, a saint is someone believed to be a good example to others.</a:t>
            </a:r>
          </a:p>
          <a:p>
            <a:pPr>
              <a:buClr>
                <a:srgbClr val="F4B6A9"/>
              </a:buClr>
            </a:pPr>
            <a:r>
              <a:rPr lang="en-US" sz="2400" dirty="0">
                <a:cs typeface="Calibri"/>
              </a:rPr>
              <a:t>A person can only become a saint after they have died.</a:t>
            </a:r>
          </a:p>
          <a:p>
            <a:pPr>
              <a:buClr>
                <a:srgbClr val="F4B6A9"/>
              </a:buClr>
            </a:pPr>
            <a:r>
              <a:rPr lang="en-US" sz="2400" dirty="0">
                <a:cs typeface="Calibri"/>
              </a:rPr>
              <a:t>Christians are declared an official saint because they lived out their Christian faith on earth in a way that had a positive impact on the world.</a:t>
            </a:r>
          </a:p>
          <a:p>
            <a:pPr>
              <a:buClr>
                <a:srgbClr val="F4B6A9"/>
              </a:buClr>
            </a:pPr>
            <a:r>
              <a:rPr lang="en-US" sz="2400" dirty="0">
                <a:cs typeface="Calibri"/>
              </a:rPr>
              <a:t>The faith of Saints through good and bad times can inspire people. Saints often showed or spoke out about the importance of prayer in their lives.</a:t>
            </a:r>
          </a:p>
          <a:p>
            <a:pPr>
              <a:buClr>
                <a:srgbClr val="F4B6A9"/>
              </a:buClr>
            </a:pPr>
            <a:r>
              <a:rPr lang="en-US" sz="2400" dirty="0">
                <a:cs typeface="Calibri"/>
              </a:rPr>
              <a:t>There were thousands of Saints and they lived all over the world.</a:t>
            </a:r>
          </a:p>
          <a:p>
            <a:pPr>
              <a:buClr>
                <a:srgbClr val="F4B6A9"/>
              </a:buClr>
            </a:pPr>
            <a:r>
              <a:rPr lang="en-US" sz="2400" dirty="0">
                <a:cs typeface="Calibri"/>
              </a:rPr>
              <a:t>Some Christian Saints are shared among all the different Christian denominations will stop</a:t>
            </a:r>
          </a:p>
          <a:p>
            <a:pPr>
              <a:buClr>
                <a:srgbClr val="F4B6A9"/>
              </a:buClr>
            </a:pPr>
            <a:r>
              <a:rPr lang="en-US" sz="2400" dirty="0">
                <a:cs typeface="Calibri"/>
              </a:rPr>
              <a:t>Today in the Catholic Church new saints are regularly canonized by the Pope.</a:t>
            </a:r>
          </a:p>
        </p:txBody>
      </p:sp>
      <p:sp>
        <p:nvSpPr>
          <p:cNvPr id="4" name="Footer Placeholder 3">
            <a:extLst>
              <a:ext uri="{FF2B5EF4-FFF2-40B4-BE49-F238E27FC236}">
                <a16:creationId xmlns:a16="http://schemas.microsoft.com/office/drawing/2014/main" id="{9765DFA4-05B4-7F1E-5064-41787E430AE0}"/>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296483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DA8C426B-9113-4292-BC4A-31F6E3282CE1}"/>
              </a:ext>
            </a:extLst>
          </p:cNvPr>
          <p:cNvSpPr>
            <a:spLocks noGrp="1"/>
          </p:cNvSpPr>
          <p:nvPr>
            <p:ph type="title"/>
          </p:nvPr>
        </p:nvSpPr>
        <p:spPr>
          <a:xfrm>
            <a:off x="777240" y="493988"/>
            <a:ext cx="3948953" cy="5817056"/>
          </a:xfrm>
        </p:spPr>
        <p:txBody>
          <a:bodyPr anchor="ctr">
            <a:normAutofit/>
          </a:bodyPr>
          <a:lstStyle/>
          <a:p>
            <a:r>
              <a:rPr lang="en-US" sz="4400" dirty="0"/>
              <a:t>Becoming a saint.</a:t>
            </a:r>
          </a:p>
        </p:txBody>
      </p:sp>
      <p:graphicFrame>
        <p:nvGraphicFramePr>
          <p:cNvPr id="5" name="Content Placeholder 2">
            <a:extLst>
              <a:ext uri="{FF2B5EF4-FFF2-40B4-BE49-F238E27FC236}">
                <a16:creationId xmlns:a16="http://schemas.microsoft.com/office/drawing/2014/main" id="{CD5F71D2-1E64-4AA0-BBAC-F3567425E0F8}"/>
              </a:ext>
            </a:extLst>
          </p:cNvPr>
          <p:cNvGraphicFramePr>
            <a:graphicFrameLocks noGrp="1"/>
          </p:cNvGraphicFramePr>
          <p:nvPr>
            <p:ph idx="1"/>
            <p:extLst>
              <p:ext uri="{D42A27DB-BD31-4B8C-83A1-F6EECF244321}">
                <p14:modId xmlns:p14="http://schemas.microsoft.com/office/powerpoint/2010/main" val="4196375704"/>
              </p:ext>
            </p:extLst>
          </p:nvPr>
        </p:nvGraphicFramePr>
        <p:xfrm>
          <a:off x="5042848" y="238836"/>
          <a:ext cx="6836956" cy="61129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FA3FD8B9-F242-625B-568A-F8AD0D1142D1}"/>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4208946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7A8F5B87-1089-4D0A-8924-B13E6B0F423E}"/>
              </a:ext>
            </a:extLst>
          </p:cNvPr>
          <p:cNvSpPr>
            <a:spLocks noGrp="1"/>
          </p:cNvSpPr>
          <p:nvPr>
            <p:ph type="title"/>
          </p:nvPr>
        </p:nvSpPr>
        <p:spPr>
          <a:xfrm>
            <a:off x="777240" y="493988"/>
            <a:ext cx="5046927" cy="5817056"/>
          </a:xfrm>
        </p:spPr>
        <p:txBody>
          <a:bodyPr anchor="ctr">
            <a:normAutofit/>
          </a:bodyPr>
          <a:lstStyle/>
          <a:p>
            <a:r>
              <a:rPr lang="en-US" sz="4400" dirty="0"/>
              <a:t>Questions – Take down your question and get ready to answer it!</a:t>
            </a:r>
          </a:p>
        </p:txBody>
      </p:sp>
      <p:graphicFrame>
        <p:nvGraphicFramePr>
          <p:cNvPr id="5" name="Content Placeholder 2">
            <a:extLst>
              <a:ext uri="{FF2B5EF4-FFF2-40B4-BE49-F238E27FC236}">
                <a16:creationId xmlns:a16="http://schemas.microsoft.com/office/drawing/2014/main" id="{B25710BA-7E75-4B9C-9B57-232335981569}"/>
              </a:ext>
            </a:extLst>
          </p:cNvPr>
          <p:cNvGraphicFramePr>
            <a:graphicFrameLocks noGrp="1"/>
          </p:cNvGraphicFramePr>
          <p:nvPr>
            <p:ph idx="1"/>
            <p:extLst>
              <p:ext uri="{D42A27DB-BD31-4B8C-83A1-F6EECF244321}">
                <p14:modId xmlns:p14="http://schemas.microsoft.com/office/powerpoint/2010/main" val="62668947"/>
              </p:ext>
            </p:extLst>
          </p:nvPr>
        </p:nvGraphicFramePr>
        <p:xfrm>
          <a:off x="6500190" y="493988"/>
          <a:ext cx="5379613" cy="5817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90F6D75A-1745-8A78-9CD7-59171DAD5526}"/>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2457415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3" name="Rectangle 12">
            <a:extLst>
              <a:ext uri="{FF2B5EF4-FFF2-40B4-BE49-F238E27FC236}">
                <a16:creationId xmlns:a16="http://schemas.microsoft.com/office/drawing/2014/main" id="{5DB84597-3185-4C7A-A2CB-6413E167EE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5" name="Rectangle 14">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Picture 4" descr="Yellow paper ship leading among white ships">
            <a:extLst>
              <a:ext uri="{FF2B5EF4-FFF2-40B4-BE49-F238E27FC236}">
                <a16:creationId xmlns:a16="http://schemas.microsoft.com/office/drawing/2014/main" id="{AD255928-8BCC-4133-AFFB-301F11DE584C}"/>
              </a:ext>
            </a:extLst>
          </p:cNvPr>
          <p:cNvPicPr>
            <a:picLocks noChangeAspect="1"/>
          </p:cNvPicPr>
          <p:nvPr/>
        </p:nvPicPr>
        <p:blipFill rotWithShape="1">
          <a:blip r:embed="rId2">
            <a:alphaModFix/>
          </a:blip>
          <a:srcRect t="15605" r="-2" b="-2"/>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BEB31-7FA8-499B-9743-E2B5F67B8A1D}"/>
              </a:ext>
            </a:extLst>
          </p:cNvPr>
          <p:cNvSpPr>
            <a:spLocks noGrp="1"/>
          </p:cNvSpPr>
          <p:nvPr>
            <p:ph type="title"/>
          </p:nvPr>
        </p:nvSpPr>
        <p:spPr>
          <a:xfrm>
            <a:off x="777240" y="532995"/>
            <a:ext cx="7207683" cy="1515091"/>
          </a:xfrm>
        </p:spPr>
        <p:txBody>
          <a:bodyPr vert="horz" lIns="91440" tIns="45720" rIns="91440" bIns="45720" rtlCol="0" anchor="b">
            <a:normAutofit/>
          </a:bodyPr>
          <a:lstStyle/>
          <a:p>
            <a:r>
              <a:rPr lang="en-US" sz="6000" dirty="0">
                <a:solidFill>
                  <a:srgbClr val="FFFFFF"/>
                </a:solidFill>
              </a:rPr>
              <a:t>Lesson 2</a:t>
            </a:r>
          </a:p>
        </p:txBody>
      </p:sp>
      <p:sp>
        <p:nvSpPr>
          <p:cNvPr id="3" name="Footer Placeholder 2">
            <a:extLst>
              <a:ext uri="{FF2B5EF4-FFF2-40B4-BE49-F238E27FC236}">
                <a16:creationId xmlns:a16="http://schemas.microsoft.com/office/drawing/2014/main" id="{75DFDF8C-BB65-5B80-60D2-7F373F51AB4B}"/>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487516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9" name="Rectangle 13">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0" name="Rectangle 15">
            <a:extLst>
              <a:ext uri="{FF2B5EF4-FFF2-40B4-BE49-F238E27FC236}">
                <a16:creationId xmlns:a16="http://schemas.microsoft.com/office/drawing/2014/main" id="{A05B71C2-75E8-4CBE-AAF9-CBE78FEC5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3" name="Rectangle 17">
            <a:extLst>
              <a:ext uri="{FF2B5EF4-FFF2-40B4-BE49-F238E27FC236}">
                <a16:creationId xmlns:a16="http://schemas.microsoft.com/office/drawing/2014/main" id="{D04CF648-5CB3-49E4-BE34-8A0598901A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5" name="Rectangle 19">
            <a:extLst>
              <a:ext uri="{FF2B5EF4-FFF2-40B4-BE49-F238E27FC236}">
                <a16:creationId xmlns:a16="http://schemas.microsoft.com/office/drawing/2014/main" id="{669E559C-09DA-4586-86C9-F3C05D9A0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317858BE-2AA3-4D78-BC94-AE76753FBFED}"/>
              </a:ext>
            </a:extLst>
          </p:cNvPr>
          <p:cNvSpPr>
            <a:spLocks noGrp="1"/>
          </p:cNvSpPr>
          <p:nvPr>
            <p:ph type="title"/>
          </p:nvPr>
        </p:nvSpPr>
        <p:spPr>
          <a:xfrm>
            <a:off x="777240" y="1122363"/>
            <a:ext cx="4116035" cy="2387600"/>
          </a:xfrm>
        </p:spPr>
        <p:txBody>
          <a:bodyPr vert="horz" lIns="91440" tIns="45720" rIns="91440" bIns="45720" rtlCol="0" anchor="b">
            <a:normAutofit/>
          </a:bodyPr>
          <a:lstStyle/>
          <a:p>
            <a:r>
              <a:rPr lang="en-US" dirty="0"/>
              <a:t>Patron Saints</a:t>
            </a:r>
          </a:p>
        </p:txBody>
      </p:sp>
      <p:sp>
        <p:nvSpPr>
          <p:cNvPr id="17" name="Rectangle 21">
            <a:extLst>
              <a:ext uri="{FF2B5EF4-FFF2-40B4-BE49-F238E27FC236}">
                <a16:creationId xmlns:a16="http://schemas.microsoft.com/office/drawing/2014/main" id="{89CB4E80-C571-41A6-BC8A-968D8C75FB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2199" y="0"/>
            <a:ext cx="3429000" cy="34290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descr="Saint Brigid of Ireland | Philip K | Flickr">
            <a:extLst>
              <a:ext uri="{FF2B5EF4-FFF2-40B4-BE49-F238E27FC236}">
                <a16:creationId xmlns:a16="http://schemas.microsoft.com/office/drawing/2014/main" id="{92228066-371E-42C4-8FCF-CD8E2E3DE9C9}"/>
              </a:ext>
            </a:extLst>
          </p:cNvPr>
          <p:cNvPicPr>
            <a:picLocks noChangeAspect="1"/>
          </p:cNvPicPr>
          <p:nvPr/>
        </p:nvPicPr>
        <p:blipFill rotWithShape="1">
          <a:blip r:embed="rId2"/>
          <a:srcRect r="-3" b="20748"/>
          <a:stretch/>
        </p:blipFill>
        <p:spPr>
          <a:xfrm>
            <a:off x="5332524" y="10"/>
            <a:ext cx="3427200" cy="3427190"/>
          </a:xfrm>
          <a:prstGeom prst="rect">
            <a:avLst/>
          </a:prstGeom>
        </p:spPr>
      </p:pic>
      <p:sp>
        <p:nvSpPr>
          <p:cNvPr id="19" name="Rectangle 23">
            <a:extLst>
              <a:ext uri="{FF2B5EF4-FFF2-40B4-BE49-F238E27FC236}">
                <a16:creationId xmlns:a16="http://schemas.microsoft.com/office/drawing/2014/main" id="{87AA7ECE-DB5E-48B2-9EF4-7EEAF123BA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00" y="0"/>
            <a:ext cx="3429000" cy="3429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5">
            <a:extLst>
              <a:ext uri="{FF2B5EF4-FFF2-40B4-BE49-F238E27FC236}">
                <a16:creationId xmlns:a16="http://schemas.microsoft.com/office/drawing/2014/main" id="{4C072E0C-5768-4B45-A438-DFFA8AF4C6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62438" y="0"/>
            <a:ext cx="3429000" cy="3429000"/>
          </a:xfrm>
          <a:prstGeom prst="rect">
            <a:avLst/>
          </a:prstGeom>
        </p:spPr>
      </p:pic>
      <p:sp>
        <p:nvSpPr>
          <p:cNvPr id="23" name="Rectangle 27">
            <a:extLst>
              <a:ext uri="{FF2B5EF4-FFF2-40B4-BE49-F238E27FC236}">
                <a16:creationId xmlns:a16="http://schemas.microsoft.com/office/drawing/2014/main" id="{454F422E-435A-4694-BE6E-B4968E7981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2199" y="3427200"/>
            <a:ext cx="3430800" cy="34308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ADE9F60-E2BA-44E6-8C5B-A51B19292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200" y="3427200"/>
            <a:ext cx="3430800" cy="343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building, window, colorful&#10;&#10;Description automatically generated">
            <a:extLst>
              <a:ext uri="{FF2B5EF4-FFF2-40B4-BE49-F238E27FC236}">
                <a16:creationId xmlns:a16="http://schemas.microsoft.com/office/drawing/2014/main" id="{F49EEA08-E972-4CF9-9EA2-4CDDD259FABA}"/>
              </a:ext>
            </a:extLst>
          </p:cNvPr>
          <p:cNvPicPr>
            <a:picLocks noGrp="1" noChangeAspect="1"/>
          </p:cNvPicPr>
          <p:nvPr>
            <p:ph idx="1"/>
          </p:nvPr>
        </p:nvPicPr>
        <p:blipFill rotWithShape="1">
          <a:blip r:embed="rId4">
            <a:extLst>
              <a:ext uri="{837473B0-CC2E-450A-ABE3-18F120FF3D39}">
                <a1611:picAttrSrcUrl xmlns:a1611="http://schemas.microsoft.com/office/drawing/2016/11/main" r:id="rId5"/>
              </a:ext>
            </a:extLst>
          </a:blip>
          <a:srcRect t="3796" r="4" b="16452"/>
          <a:stretch/>
        </p:blipFill>
        <p:spPr>
          <a:xfrm>
            <a:off x="8769554" y="3430800"/>
            <a:ext cx="3427200" cy="3427200"/>
          </a:xfrm>
          <a:prstGeom prst="rect">
            <a:avLst/>
          </a:prstGeom>
        </p:spPr>
      </p:pic>
      <p:pic>
        <p:nvPicPr>
          <p:cNvPr id="32" name="Graphic 31">
            <a:extLst>
              <a:ext uri="{FF2B5EF4-FFF2-40B4-BE49-F238E27FC236}">
                <a16:creationId xmlns:a16="http://schemas.microsoft.com/office/drawing/2014/main" id="{B168F1C9-4999-4AA2-A916-26FD968681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48260" y="3429000"/>
            <a:ext cx="3429000" cy="3429000"/>
          </a:xfrm>
          <a:prstGeom prst="rect">
            <a:avLst/>
          </a:prstGeom>
        </p:spPr>
      </p:pic>
      <p:sp>
        <p:nvSpPr>
          <p:cNvPr id="5" name="TextBox 4">
            <a:extLst>
              <a:ext uri="{FF2B5EF4-FFF2-40B4-BE49-F238E27FC236}">
                <a16:creationId xmlns:a16="http://schemas.microsoft.com/office/drawing/2014/main" id="{F7C11F2C-9429-4175-B3E2-13586A8FD2F5}"/>
              </a:ext>
            </a:extLst>
          </p:cNvPr>
          <p:cNvSpPr txBox="1"/>
          <p:nvPr/>
        </p:nvSpPr>
        <p:spPr>
          <a:xfrm>
            <a:off x="9875285" y="6657945"/>
            <a:ext cx="2321469"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a:extLst>
                    <a:ext uri="{A12FA001-AC4F-418D-AE19-62706E023703}">
                      <ahyp:hlinkClr xmlns:ahyp="http://schemas.microsoft.com/office/drawing/2018/hyperlinkcolor" val="tx"/>
                    </a:ext>
                  </a:extLst>
                </a:hlinkClick>
              </a:rPr>
              <a:t>CC BY-SA</a:t>
            </a:r>
            <a:r>
              <a:rPr lang="en-US" sz="700">
                <a:solidFill>
                  <a:srgbClr val="FFFFFF"/>
                </a:solidFill>
              </a:rPr>
              <a:t>.</a:t>
            </a:r>
          </a:p>
        </p:txBody>
      </p:sp>
      <p:sp>
        <p:nvSpPr>
          <p:cNvPr id="3" name="Footer Placeholder 2">
            <a:extLst>
              <a:ext uri="{FF2B5EF4-FFF2-40B4-BE49-F238E27FC236}">
                <a16:creationId xmlns:a16="http://schemas.microsoft.com/office/drawing/2014/main" id="{616C6547-C936-27B6-33BF-C11BB35099E4}"/>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223411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2F2E-83D7-4391-AF8D-3251ABCA1BB6}"/>
              </a:ext>
            </a:extLst>
          </p:cNvPr>
          <p:cNvSpPr>
            <a:spLocks noGrp="1"/>
          </p:cNvSpPr>
          <p:nvPr>
            <p:ph type="title"/>
          </p:nvPr>
        </p:nvSpPr>
        <p:spPr/>
        <p:txBody>
          <a:bodyPr/>
          <a:lstStyle/>
          <a:p>
            <a:r>
              <a:rPr lang="en-US" dirty="0"/>
              <a:t>Patron Saints</a:t>
            </a:r>
          </a:p>
        </p:txBody>
      </p:sp>
      <p:sp>
        <p:nvSpPr>
          <p:cNvPr id="3" name="Content Placeholder 2">
            <a:extLst>
              <a:ext uri="{FF2B5EF4-FFF2-40B4-BE49-F238E27FC236}">
                <a16:creationId xmlns:a16="http://schemas.microsoft.com/office/drawing/2014/main" id="{3F0BCEF3-C1B0-47A8-9970-0183ADF309A7}"/>
              </a:ext>
            </a:extLst>
          </p:cNvPr>
          <p:cNvSpPr>
            <a:spLocks noGrp="1"/>
          </p:cNvSpPr>
          <p:nvPr>
            <p:ph idx="1"/>
          </p:nvPr>
        </p:nvSpPr>
        <p:spPr/>
        <p:txBody>
          <a:bodyPr vert="horz" lIns="91440" tIns="45720" rIns="91440" bIns="45720" rtlCol="0" anchor="t">
            <a:normAutofit/>
          </a:bodyPr>
          <a:lstStyle/>
          <a:p>
            <a:endParaRPr lang="en-US" dirty="0">
              <a:cs typeface="Calibri"/>
            </a:endParaRPr>
          </a:p>
          <a:p>
            <a:pPr>
              <a:buClr>
                <a:srgbClr val="F4B6A9"/>
              </a:buClr>
            </a:pPr>
            <a:r>
              <a:rPr lang="en-US" sz="2800" dirty="0">
                <a:cs typeface="Calibri"/>
              </a:rPr>
              <a:t>For example Saint Patrick is the patron Saint of Ireland because he brought Christianity to Ireland.</a:t>
            </a:r>
          </a:p>
          <a:p>
            <a:pPr>
              <a:buClr>
                <a:srgbClr val="F4B6A9"/>
              </a:buClr>
            </a:pPr>
            <a:r>
              <a:rPr lang="en-US" sz="2800" dirty="0">
                <a:cs typeface="Calibri"/>
              </a:rPr>
              <a:t>When someone is recognized as an official saint their remains are called relics and are usually kept in churches.</a:t>
            </a:r>
          </a:p>
          <a:p>
            <a:pPr>
              <a:buClr>
                <a:srgbClr val="F4B6A9"/>
              </a:buClr>
            </a:pPr>
            <a:r>
              <a:rPr lang="en-US" sz="2800" dirty="0" err="1">
                <a:cs typeface="Calibri"/>
              </a:rPr>
              <a:t>Someones</a:t>
            </a:r>
            <a:r>
              <a:rPr lang="en-US" sz="2800" dirty="0">
                <a:cs typeface="Calibri"/>
              </a:rPr>
              <a:t> personal belongings may also be used as relics.</a:t>
            </a:r>
          </a:p>
          <a:p>
            <a:pPr>
              <a:buClr>
                <a:srgbClr val="F4B6A9"/>
              </a:buClr>
            </a:pPr>
            <a:r>
              <a:rPr lang="en-US" sz="2800" dirty="0">
                <a:cs typeface="Calibri"/>
              </a:rPr>
              <a:t>An official saint also has a feast day to remember them for example 17th of March is the feast day of Saint Patrick and the 1st of February is the feast day of Saint Bridget.</a:t>
            </a:r>
          </a:p>
        </p:txBody>
      </p:sp>
      <p:sp>
        <p:nvSpPr>
          <p:cNvPr id="4" name="Footer Placeholder 3">
            <a:extLst>
              <a:ext uri="{FF2B5EF4-FFF2-40B4-BE49-F238E27FC236}">
                <a16:creationId xmlns:a16="http://schemas.microsoft.com/office/drawing/2014/main" id="{BAA5A09D-C71F-2B9D-0BE5-1A383C76EF98}"/>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4085454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3" name="Rectangle 12">
            <a:extLst>
              <a:ext uri="{FF2B5EF4-FFF2-40B4-BE49-F238E27FC236}">
                <a16:creationId xmlns:a16="http://schemas.microsoft.com/office/drawing/2014/main" id="{5DB84597-3185-4C7A-A2CB-6413E167EE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5" name="Rectangle 14">
            <a:extLst>
              <a:ext uri="{FF2B5EF4-FFF2-40B4-BE49-F238E27FC236}">
                <a16:creationId xmlns:a16="http://schemas.microsoft.com/office/drawing/2014/main" id="{55D20674-CF0C-4687-81B6-A613F871AF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3" name="Picture 3">
            <a:extLst>
              <a:ext uri="{FF2B5EF4-FFF2-40B4-BE49-F238E27FC236}">
                <a16:creationId xmlns:a16="http://schemas.microsoft.com/office/drawing/2014/main" id="{95C1FBCA-0BE0-4440-B667-80A5D78D490E}"/>
              </a:ext>
            </a:extLst>
          </p:cNvPr>
          <p:cNvPicPr>
            <a:picLocks noChangeAspect="1"/>
          </p:cNvPicPr>
          <p:nvPr/>
        </p:nvPicPr>
        <p:blipFill rotWithShape="1">
          <a:blip r:embed="rId2">
            <a:alphaModFix/>
            <a:extLst>
              <a:ext uri="{837473B0-CC2E-450A-ABE3-18F120FF3D39}">
                <a1611:picAttrSrcUrl xmlns:a1611="http://schemas.microsoft.com/office/drawing/2016/11/main" r:id="rId3"/>
              </a:ext>
            </a:extLst>
          </a:blip>
          <a:srcRect t="5360" b="10371"/>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6C819BFF-25C5-425C-8CD1-789F7A30D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840754"/>
            <a:ext cx="12188952" cy="501724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854A43-7F71-4B4D-97FF-FCF2C0F743C6}"/>
              </a:ext>
            </a:extLst>
          </p:cNvPr>
          <p:cNvSpPr>
            <a:spLocks noGrp="1"/>
          </p:cNvSpPr>
          <p:nvPr>
            <p:ph type="title"/>
          </p:nvPr>
        </p:nvSpPr>
        <p:spPr>
          <a:xfrm>
            <a:off x="777240" y="3688205"/>
            <a:ext cx="8731683" cy="1236943"/>
          </a:xfrm>
        </p:spPr>
        <p:txBody>
          <a:bodyPr vert="horz" lIns="91440" tIns="45720" rIns="91440" bIns="45720" rtlCol="0" anchor="b">
            <a:normAutofit/>
          </a:bodyPr>
          <a:lstStyle/>
          <a:p>
            <a:r>
              <a:rPr lang="en-US" sz="6000">
                <a:solidFill>
                  <a:srgbClr val="FFFFFF"/>
                </a:solidFill>
              </a:rPr>
              <a:t>Christian Saints</a:t>
            </a:r>
          </a:p>
        </p:txBody>
      </p:sp>
      <p:sp>
        <p:nvSpPr>
          <p:cNvPr id="4" name="TextBox 3">
            <a:extLst>
              <a:ext uri="{FF2B5EF4-FFF2-40B4-BE49-F238E27FC236}">
                <a16:creationId xmlns:a16="http://schemas.microsoft.com/office/drawing/2014/main" id="{BB853C04-9847-49FE-81B0-6773777FA730}"/>
              </a:ext>
            </a:extLst>
          </p:cNvPr>
          <p:cNvSpPr txBox="1"/>
          <p:nvPr/>
        </p:nvSpPr>
        <p:spPr>
          <a:xfrm>
            <a:off x="9870532" y="6657945"/>
            <a:ext cx="232146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BY-SA</a:t>
            </a:r>
            <a:r>
              <a:rPr lang="en-US" sz="700">
                <a:solidFill>
                  <a:srgbClr val="FFFFFF"/>
                </a:solidFill>
              </a:rPr>
              <a:t>.</a:t>
            </a:r>
          </a:p>
        </p:txBody>
      </p:sp>
      <p:sp>
        <p:nvSpPr>
          <p:cNvPr id="5" name="Footer Placeholder 4">
            <a:extLst>
              <a:ext uri="{FF2B5EF4-FFF2-40B4-BE49-F238E27FC236}">
                <a16:creationId xmlns:a16="http://schemas.microsoft.com/office/drawing/2014/main" id="{1A65C7CF-10D9-D985-A8C6-FCBD50C0B63D}"/>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861194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nodeType="withEffect">
                                  <p:stCondLst>
                                    <p:cond delay="0"/>
                                  </p:stCondLst>
                                  <p:iterate>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0BA9D-4F22-4EEC-98D9-411208B2C2F1}"/>
              </a:ext>
            </a:extLst>
          </p:cNvPr>
          <p:cNvSpPr>
            <a:spLocks noGrp="1"/>
          </p:cNvSpPr>
          <p:nvPr>
            <p:ph type="title"/>
          </p:nvPr>
        </p:nvSpPr>
        <p:spPr/>
        <p:txBody>
          <a:bodyPr/>
          <a:lstStyle/>
          <a:p>
            <a:r>
              <a:rPr lang="en-US" dirty="0"/>
              <a:t>The Influence of Christian Saints</a:t>
            </a:r>
          </a:p>
        </p:txBody>
      </p:sp>
      <p:sp>
        <p:nvSpPr>
          <p:cNvPr id="3" name="Content Placeholder 2">
            <a:extLst>
              <a:ext uri="{FF2B5EF4-FFF2-40B4-BE49-F238E27FC236}">
                <a16:creationId xmlns:a16="http://schemas.microsoft.com/office/drawing/2014/main" id="{15BEA6A4-3FCF-4744-8D49-EA7D1C2ED7D6}"/>
              </a:ext>
            </a:extLst>
          </p:cNvPr>
          <p:cNvSpPr>
            <a:spLocks noGrp="1"/>
          </p:cNvSpPr>
          <p:nvPr>
            <p:ph idx="1"/>
          </p:nvPr>
        </p:nvSpPr>
        <p:spPr>
          <a:xfrm>
            <a:off x="777242" y="1825625"/>
            <a:ext cx="10637518" cy="4570543"/>
          </a:xfrm>
        </p:spPr>
        <p:txBody>
          <a:bodyPr vert="horz" lIns="91440" tIns="45720" rIns="91440" bIns="45720" rtlCol="0" anchor="t">
            <a:noAutofit/>
          </a:bodyPr>
          <a:lstStyle/>
          <a:p>
            <a:r>
              <a:rPr lang="en-US" sz="2400" dirty="0">
                <a:cs typeface="Calibri"/>
              </a:rPr>
              <a:t>The influence of Christian Saints around the world is often evident in place names.</a:t>
            </a:r>
          </a:p>
          <a:p>
            <a:pPr>
              <a:buClr>
                <a:srgbClr val="F4B6A9"/>
              </a:buClr>
            </a:pPr>
            <a:r>
              <a:rPr lang="en-US" sz="2400" dirty="0">
                <a:cs typeface="Calibri"/>
              </a:rPr>
              <a:t>In Spanish place names begin with San for males or Santa for females for example San Francisco means Saint Francis.</a:t>
            </a:r>
          </a:p>
          <a:p>
            <a:pPr>
              <a:buClr>
                <a:srgbClr val="F4B6A9"/>
              </a:buClr>
            </a:pPr>
            <a:r>
              <a:rPr lang="en-US" sz="2400" dirty="0">
                <a:cs typeface="Calibri"/>
              </a:rPr>
              <a:t>The influence </a:t>
            </a:r>
            <a:r>
              <a:rPr lang="en-US" sz="2400">
                <a:cs typeface="Calibri"/>
              </a:rPr>
              <a:t>of saints </a:t>
            </a:r>
            <a:r>
              <a:rPr lang="en-US" sz="2400" dirty="0">
                <a:cs typeface="Calibri"/>
              </a:rPr>
              <a:t>can be seen in different ways at different times. Some are known around the world but others might be well known only in the country or part of the world where they lived.</a:t>
            </a:r>
          </a:p>
          <a:p>
            <a:pPr>
              <a:buClr>
                <a:srgbClr val="F4B6A9"/>
              </a:buClr>
            </a:pPr>
            <a:r>
              <a:rPr lang="en-US" sz="2400" dirty="0">
                <a:cs typeface="Calibri"/>
              </a:rPr>
              <a:t>Some saints were friends of Jesus while some lived more recently. Some were married some were single and some were popes, bishops, priests or nuns. Some were very rich and others were very </a:t>
            </a:r>
            <a:r>
              <a:rPr lang="en-US" sz="2400" dirty="0" err="1">
                <a:cs typeface="Calibri"/>
              </a:rPr>
              <a:t>poor.Many</a:t>
            </a:r>
            <a:r>
              <a:rPr lang="en-US" sz="2400" dirty="0">
                <a:cs typeface="Calibri"/>
              </a:rPr>
              <a:t> Saints are famous for their work with the poor or for providing education.</a:t>
            </a:r>
          </a:p>
          <a:p>
            <a:pPr>
              <a:buClr>
                <a:srgbClr val="F4B6A9"/>
              </a:buClr>
            </a:pPr>
            <a:r>
              <a:rPr lang="en-US" sz="2400" dirty="0">
                <a:cs typeface="Calibri"/>
              </a:rPr>
              <a:t>What they all have in common is that they tried their best to have a relationship with God by following the teaching of Jesus to love others.</a:t>
            </a:r>
          </a:p>
        </p:txBody>
      </p:sp>
      <p:sp>
        <p:nvSpPr>
          <p:cNvPr id="4" name="Footer Placeholder 3">
            <a:extLst>
              <a:ext uri="{FF2B5EF4-FFF2-40B4-BE49-F238E27FC236}">
                <a16:creationId xmlns:a16="http://schemas.microsoft.com/office/drawing/2014/main" id="{D09EB137-00AB-F7BC-8E39-A0E257F4356C}"/>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10786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8">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7" name="Rectangle 20">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134C752A-EC76-4E34-BC39-618A3E61EF8B}"/>
              </a:ext>
            </a:extLst>
          </p:cNvPr>
          <p:cNvSpPr>
            <a:spLocks noGrp="1"/>
          </p:cNvSpPr>
          <p:nvPr>
            <p:ph type="title"/>
          </p:nvPr>
        </p:nvSpPr>
        <p:spPr>
          <a:xfrm>
            <a:off x="777240" y="777240"/>
            <a:ext cx="4459295" cy="1812537"/>
          </a:xfrm>
        </p:spPr>
        <p:txBody>
          <a:bodyPr anchor="b">
            <a:normAutofit/>
          </a:bodyPr>
          <a:lstStyle/>
          <a:p>
            <a:r>
              <a:rPr lang="en-US" sz="4400"/>
              <a:t>Inspiring Christian Saints</a:t>
            </a:r>
          </a:p>
        </p:txBody>
      </p:sp>
      <p:sp>
        <p:nvSpPr>
          <p:cNvPr id="3" name="Content Placeholder 2">
            <a:extLst>
              <a:ext uri="{FF2B5EF4-FFF2-40B4-BE49-F238E27FC236}">
                <a16:creationId xmlns:a16="http://schemas.microsoft.com/office/drawing/2014/main" id="{E24CAEB3-8479-440E-8DFB-929B7CC97FD8}"/>
              </a:ext>
            </a:extLst>
          </p:cNvPr>
          <p:cNvSpPr>
            <a:spLocks noGrp="1"/>
          </p:cNvSpPr>
          <p:nvPr>
            <p:ph idx="1"/>
          </p:nvPr>
        </p:nvSpPr>
        <p:spPr>
          <a:xfrm>
            <a:off x="161377" y="2786743"/>
            <a:ext cx="5586637" cy="3630302"/>
          </a:xfrm>
        </p:spPr>
        <p:txBody>
          <a:bodyPr vert="horz" lIns="91440" tIns="45720" rIns="91440" bIns="45720" rtlCol="0" anchor="t">
            <a:noAutofit/>
          </a:bodyPr>
          <a:lstStyle/>
          <a:p>
            <a:r>
              <a:rPr lang="en-US" dirty="0">
                <a:cs typeface="Calibri"/>
              </a:rPr>
              <a:t>When we examine the lives of Christian Saints we realized that they were not superheroes used special powers to stand up for truth and justice. They were ordinary people who made mistakes and some even questioned their faith in God. </a:t>
            </a:r>
          </a:p>
          <a:p>
            <a:pPr>
              <a:buClr>
                <a:srgbClr val="F4B6A9"/>
              </a:buClr>
            </a:pPr>
            <a:r>
              <a:rPr lang="en-US" dirty="0">
                <a:cs typeface="Calibri"/>
              </a:rPr>
              <a:t>However they managed to make an extraordinary difference during their lives. Perhaps this is the reason why they inspire people: they were not perfect they struggled to live out their beliefs but their commitment to faith had a positive impact on others.</a:t>
            </a:r>
          </a:p>
        </p:txBody>
      </p:sp>
      <p:sp>
        <p:nvSpPr>
          <p:cNvPr id="18" name="Rectangle 22">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1F7CB4F3-772D-4EF7-9DE0-97209CFE3DE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8375" r="35124" b="-1"/>
          <a:stretch/>
        </p:blipFill>
        <p:spPr>
          <a:xfrm>
            <a:off x="5821119" y="483549"/>
            <a:ext cx="5888959" cy="5888959"/>
          </a:xfrm>
          <a:prstGeom prst="rect">
            <a:avLst/>
          </a:prstGeom>
        </p:spPr>
      </p:pic>
      <p:sp>
        <p:nvSpPr>
          <p:cNvPr id="7" name="TextBox 6">
            <a:extLst>
              <a:ext uri="{FF2B5EF4-FFF2-40B4-BE49-F238E27FC236}">
                <a16:creationId xmlns:a16="http://schemas.microsoft.com/office/drawing/2014/main" id="{D35F457E-EEB0-4867-B51B-6835739B3A42}"/>
              </a:ext>
            </a:extLst>
          </p:cNvPr>
          <p:cNvSpPr txBox="1"/>
          <p:nvPr/>
        </p:nvSpPr>
        <p:spPr>
          <a:xfrm>
            <a:off x="7302674" y="97703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NOT SUPERHEROES!!!!</a:t>
            </a:r>
          </a:p>
        </p:txBody>
      </p:sp>
      <p:sp>
        <p:nvSpPr>
          <p:cNvPr id="5" name="Footer Placeholder 4">
            <a:extLst>
              <a:ext uri="{FF2B5EF4-FFF2-40B4-BE49-F238E27FC236}">
                <a16:creationId xmlns:a16="http://schemas.microsoft.com/office/drawing/2014/main" id="{E6322DA1-1714-5783-8367-E2DACD077CFF}"/>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560102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4A94-8C97-4214-A5BA-9199DA524DB7}"/>
              </a:ext>
            </a:extLst>
          </p:cNvPr>
          <p:cNvSpPr>
            <a:spLocks noGrp="1"/>
          </p:cNvSpPr>
          <p:nvPr>
            <p:ph type="title"/>
          </p:nvPr>
        </p:nvSpPr>
        <p:spPr/>
        <p:txBody>
          <a:bodyPr/>
          <a:lstStyle/>
          <a:p>
            <a:r>
              <a:rPr lang="en-US" dirty="0"/>
              <a:t>Classwork/Homework</a:t>
            </a:r>
          </a:p>
        </p:txBody>
      </p:sp>
      <p:sp>
        <p:nvSpPr>
          <p:cNvPr id="3" name="Content Placeholder 2">
            <a:extLst>
              <a:ext uri="{FF2B5EF4-FFF2-40B4-BE49-F238E27FC236}">
                <a16:creationId xmlns:a16="http://schemas.microsoft.com/office/drawing/2014/main" id="{D35F874B-EBA0-4D0A-849E-DE0E6E9B9872}"/>
              </a:ext>
            </a:extLst>
          </p:cNvPr>
          <p:cNvSpPr>
            <a:spLocks noGrp="1"/>
          </p:cNvSpPr>
          <p:nvPr>
            <p:ph idx="1"/>
          </p:nvPr>
        </p:nvSpPr>
        <p:spPr/>
        <p:txBody>
          <a:bodyPr vert="horz" lIns="91440" tIns="45720" rIns="91440" bIns="45720" rtlCol="0" anchor="t">
            <a:normAutofit fontScale="92500" lnSpcReduction="10000"/>
          </a:bodyPr>
          <a:lstStyle/>
          <a:p>
            <a:r>
              <a:rPr lang="en-US" sz="2800" dirty="0">
                <a:cs typeface="Calibri"/>
              </a:rPr>
              <a:t>1 Why are some Christians declared official Saints? </a:t>
            </a:r>
            <a:r>
              <a:rPr lang="en-US" sz="2800" dirty="0">
                <a:solidFill>
                  <a:srgbClr val="FF0000"/>
                </a:solidFill>
                <a:cs typeface="Calibri"/>
              </a:rPr>
              <a:t>MUST</a:t>
            </a:r>
          </a:p>
          <a:p>
            <a:pPr>
              <a:buClr>
                <a:srgbClr val="F4B6A9"/>
              </a:buClr>
            </a:pPr>
            <a:r>
              <a:rPr lang="en-US" sz="2800" dirty="0">
                <a:cs typeface="Calibri"/>
              </a:rPr>
              <a:t>2 What is a relic? </a:t>
            </a:r>
            <a:r>
              <a:rPr lang="en-US" sz="2800" dirty="0">
                <a:solidFill>
                  <a:srgbClr val="FF0000"/>
                </a:solidFill>
                <a:cs typeface="Calibri"/>
              </a:rPr>
              <a:t>MUST</a:t>
            </a:r>
          </a:p>
          <a:p>
            <a:pPr>
              <a:buClr>
                <a:srgbClr val="F4B6A9"/>
              </a:buClr>
            </a:pPr>
            <a:r>
              <a:rPr lang="en-US" sz="2800" dirty="0">
                <a:cs typeface="Calibri"/>
              </a:rPr>
              <a:t>3 What do all saints have in common? </a:t>
            </a:r>
            <a:r>
              <a:rPr lang="en-US" sz="2800" dirty="0">
                <a:solidFill>
                  <a:srgbClr val="FF0000"/>
                </a:solidFill>
                <a:cs typeface="Calibri"/>
              </a:rPr>
              <a:t>MUST</a:t>
            </a:r>
          </a:p>
          <a:p>
            <a:pPr>
              <a:buClr>
                <a:srgbClr val="F4B6A9"/>
              </a:buClr>
            </a:pPr>
            <a:r>
              <a:rPr lang="en-US" sz="2800" dirty="0">
                <a:solidFill>
                  <a:srgbClr val="FFFFFF"/>
                </a:solidFill>
                <a:cs typeface="Calibri"/>
              </a:rPr>
              <a:t>4. Name three Christian Saints. </a:t>
            </a:r>
            <a:r>
              <a:rPr lang="en-US" sz="2800" dirty="0">
                <a:solidFill>
                  <a:srgbClr val="FF0000"/>
                </a:solidFill>
                <a:cs typeface="Calibri"/>
              </a:rPr>
              <a:t>MUST</a:t>
            </a:r>
          </a:p>
          <a:p>
            <a:pPr>
              <a:buClr>
                <a:srgbClr val="F4B6A9"/>
              </a:buClr>
            </a:pPr>
            <a:r>
              <a:rPr lang="en-US" sz="2800" dirty="0">
                <a:solidFill>
                  <a:srgbClr val="FFFFFF"/>
                </a:solidFill>
                <a:cs typeface="Calibri"/>
              </a:rPr>
              <a:t>5. What is a martyr? </a:t>
            </a:r>
            <a:r>
              <a:rPr lang="en-US" sz="2800" dirty="0">
                <a:solidFill>
                  <a:srgbClr val="FF0000"/>
                </a:solidFill>
                <a:cs typeface="Calibri"/>
              </a:rPr>
              <a:t>MUST</a:t>
            </a:r>
          </a:p>
          <a:p>
            <a:pPr>
              <a:buClr>
                <a:srgbClr val="F4B6A9"/>
              </a:buClr>
            </a:pPr>
            <a:r>
              <a:rPr lang="en-US" sz="2800" dirty="0">
                <a:solidFill>
                  <a:srgbClr val="FFFFFF"/>
                </a:solidFill>
                <a:cs typeface="Calibri"/>
              </a:rPr>
              <a:t>6. Why are Christian saints so inspiring? </a:t>
            </a:r>
            <a:r>
              <a:rPr lang="en-US" sz="2800" dirty="0">
                <a:solidFill>
                  <a:srgbClr val="FFFF00"/>
                </a:solidFill>
                <a:cs typeface="Calibri"/>
              </a:rPr>
              <a:t>SHOULD</a:t>
            </a:r>
          </a:p>
          <a:p>
            <a:pPr>
              <a:buClr>
                <a:srgbClr val="F4B6A9"/>
              </a:buClr>
            </a:pPr>
            <a:r>
              <a:rPr lang="en-US" sz="2800" dirty="0">
                <a:cs typeface="Calibri"/>
              </a:rPr>
              <a:t>7. Choose one of the saints we looked at in class today and explain briefly why they are inspiring for people today. </a:t>
            </a:r>
            <a:r>
              <a:rPr lang="en-US" sz="2800" dirty="0">
                <a:solidFill>
                  <a:srgbClr val="FFFF00"/>
                </a:solidFill>
                <a:cs typeface="Calibri"/>
              </a:rPr>
              <a:t>SHOULD</a:t>
            </a:r>
          </a:p>
          <a:p>
            <a:pPr>
              <a:buClr>
                <a:srgbClr val="F4B6A9"/>
              </a:buClr>
            </a:pPr>
            <a:r>
              <a:rPr lang="en-US" sz="2800" dirty="0">
                <a:cs typeface="Calibri"/>
              </a:rPr>
              <a:t>8. Name one Christian martyr and say what they are remembered for. </a:t>
            </a:r>
            <a:r>
              <a:rPr lang="en-US" sz="2800" dirty="0">
                <a:solidFill>
                  <a:srgbClr val="00B0F0"/>
                </a:solidFill>
                <a:cs typeface="Calibri"/>
              </a:rPr>
              <a:t>COULD</a:t>
            </a:r>
          </a:p>
        </p:txBody>
      </p:sp>
      <p:sp>
        <p:nvSpPr>
          <p:cNvPr id="4" name="Footer Placeholder 3">
            <a:extLst>
              <a:ext uri="{FF2B5EF4-FFF2-40B4-BE49-F238E27FC236}">
                <a16:creationId xmlns:a16="http://schemas.microsoft.com/office/drawing/2014/main" id="{CEFFE13C-7414-F61D-B572-3167CF9B2FA8}"/>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252281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3" name="Rectangle 12">
            <a:extLst>
              <a:ext uri="{FF2B5EF4-FFF2-40B4-BE49-F238E27FC236}">
                <a16:creationId xmlns:a16="http://schemas.microsoft.com/office/drawing/2014/main" id="{5DB84597-3185-4C7A-A2CB-6413E167EE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5" name="Rectangle 14">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Picture 4" descr="Yellow paper ship leading among white ships">
            <a:extLst>
              <a:ext uri="{FF2B5EF4-FFF2-40B4-BE49-F238E27FC236}">
                <a16:creationId xmlns:a16="http://schemas.microsoft.com/office/drawing/2014/main" id="{AD255928-8BCC-4133-AFFB-301F11DE584C}"/>
              </a:ext>
            </a:extLst>
          </p:cNvPr>
          <p:cNvPicPr>
            <a:picLocks noChangeAspect="1"/>
          </p:cNvPicPr>
          <p:nvPr/>
        </p:nvPicPr>
        <p:blipFill rotWithShape="1">
          <a:blip r:embed="rId2">
            <a:alphaModFix/>
          </a:blip>
          <a:srcRect t="15605" r="-2" b="-2"/>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BEB31-7FA8-499B-9743-E2B5F67B8A1D}"/>
              </a:ext>
            </a:extLst>
          </p:cNvPr>
          <p:cNvSpPr>
            <a:spLocks noGrp="1"/>
          </p:cNvSpPr>
          <p:nvPr>
            <p:ph type="title"/>
          </p:nvPr>
        </p:nvSpPr>
        <p:spPr>
          <a:xfrm>
            <a:off x="777240" y="532995"/>
            <a:ext cx="7207683" cy="1515091"/>
          </a:xfrm>
        </p:spPr>
        <p:txBody>
          <a:bodyPr vert="horz" lIns="91440" tIns="45720" rIns="91440" bIns="45720" rtlCol="0" anchor="b">
            <a:normAutofit/>
          </a:bodyPr>
          <a:lstStyle/>
          <a:p>
            <a:r>
              <a:rPr lang="en-US" sz="6000" dirty="0">
                <a:solidFill>
                  <a:srgbClr val="FFFFFF"/>
                </a:solidFill>
              </a:rPr>
              <a:t>Lesson 3</a:t>
            </a:r>
          </a:p>
        </p:txBody>
      </p:sp>
      <p:sp>
        <p:nvSpPr>
          <p:cNvPr id="3" name="Footer Placeholder 2">
            <a:extLst>
              <a:ext uri="{FF2B5EF4-FFF2-40B4-BE49-F238E27FC236}">
                <a16:creationId xmlns:a16="http://schemas.microsoft.com/office/drawing/2014/main" id="{5C376A9D-A1F5-0BE3-8BB2-1A516C44113C}"/>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326678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4" name="Rectangle 13">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ABBFBF3B-CAEC-4A5A-9062-7FB989D6AE9A}"/>
              </a:ext>
            </a:extLst>
          </p:cNvPr>
          <p:cNvSpPr>
            <a:spLocks noGrp="1"/>
          </p:cNvSpPr>
          <p:nvPr>
            <p:ph type="title"/>
          </p:nvPr>
        </p:nvSpPr>
        <p:spPr>
          <a:xfrm>
            <a:off x="777240" y="777240"/>
            <a:ext cx="4459295" cy="1812537"/>
          </a:xfrm>
        </p:spPr>
        <p:txBody>
          <a:bodyPr anchor="b">
            <a:normAutofit/>
          </a:bodyPr>
          <a:lstStyle/>
          <a:p>
            <a:r>
              <a:rPr lang="en-US" sz="4400"/>
              <a:t>Mother Teresa</a:t>
            </a:r>
          </a:p>
        </p:txBody>
      </p:sp>
      <p:sp>
        <p:nvSpPr>
          <p:cNvPr id="9" name="Content Placeholder 8">
            <a:extLst>
              <a:ext uri="{FF2B5EF4-FFF2-40B4-BE49-F238E27FC236}">
                <a16:creationId xmlns:a16="http://schemas.microsoft.com/office/drawing/2014/main" id="{C15956C7-E93B-480B-973F-D5E364EA0627}"/>
              </a:ext>
            </a:extLst>
          </p:cNvPr>
          <p:cNvSpPr>
            <a:spLocks noGrp="1"/>
          </p:cNvSpPr>
          <p:nvPr>
            <p:ph idx="1"/>
          </p:nvPr>
        </p:nvSpPr>
        <p:spPr>
          <a:xfrm>
            <a:off x="777240" y="2786743"/>
            <a:ext cx="4459295" cy="3390220"/>
          </a:xfrm>
        </p:spPr>
        <p:txBody>
          <a:bodyPr anchor="t">
            <a:normAutofit/>
          </a:bodyPr>
          <a:lstStyle/>
          <a:p>
            <a:r>
              <a:rPr lang="en-US" sz="4000" dirty="0">
                <a:cs typeface="Calibri"/>
              </a:rPr>
              <a:t>Profile of a saint: St. Teresa of Calcutta</a:t>
            </a:r>
          </a:p>
          <a:p>
            <a:pPr>
              <a:buClr>
                <a:srgbClr val="F4B6A9"/>
              </a:buClr>
            </a:pPr>
            <a:r>
              <a:rPr lang="en-US" sz="4000" dirty="0">
                <a:ea typeface="+mn-lt"/>
                <a:cs typeface="+mn-lt"/>
                <a:hlinkClick r:id="rId2"/>
              </a:rPr>
              <a:t>https://youtu.be/mEZGjL1akt0</a:t>
            </a:r>
            <a:r>
              <a:rPr lang="en-US" sz="4000" dirty="0">
                <a:ea typeface="+mn-lt"/>
                <a:cs typeface="+mn-lt"/>
              </a:rPr>
              <a:t> </a:t>
            </a:r>
            <a:endParaRPr lang="en-US" sz="4000" dirty="0">
              <a:cs typeface="Calibri"/>
            </a:endParaRPr>
          </a:p>
        </p:txBody>
      </p:sp>
      <p:sp>
        <p:nvSpPr>
          <p:cNvPr id="16" name="Rectangle 15">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person, wall, indoor, wearing&#10;&#10;Description automatically generated">
            <a:extLst>
              <a:ext uri="{FF2B5EF4-FFF2-40B4-BE49-F238E27FC236}">
                <a16:creationId xmlns:a16="http://schemas.microsoft.com/office/drawing/2014/main" id="{D8EF10D3-FEEF-4FC4-AD49-4B0312C63E08}"/>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7750" r="10751" b="1"/>
          <a:stretch/>
        </p:blipFill>
        <p:spPr>
          <a:xfrm>
            <a:off x="5821119" y="493987"/>
            <a:ext cx="5888959" cy="5888959"/>
          </a:xfrm>
          <a:prstGeom prst="rect">
            <a:avLst/>
          </a:prstGeom>
        </p:spPr>
      </p:pic>
      <p:sp>
        <p:nvSpPr>
          <p:cNvPr id="5" name="TextBox 4">
            <a:extLst>
              <a:ext uri="{FF2B5EF4-FFF2-40B4-BE49-F238E27FC236}">
                <a16:creationId xmlns:a16="http://schemas.microsoft.com/office/drawing/2014/main" id="{0B6B68A2-0CF7-44C6-AEDE-D18F37A6E2FD}"/>
              </a:ext>
            </a:extLst>
          </p:cNvPr>
          <p:cNvSpPr txBox="1"/>
          <p:nvPr/>
        </p:nvSpPr>
        <p:spPr>
          <a:xfrm>
            <a:off x="9508834" y="6182891"/>
            <a:ext cx="220124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a:extLst>
                    <a:ext uri="{A12FA001-AC4F-418D-AE19-62706E023703}">
                      <ahyp:hlinkClr xmlns:ahyp="http://schemas.microsoft.com/office/drawing/2018/hyperlinkcolor" val="tx"/>
                    </a:ext>
                  </a:extLst>
                </a:hlinkClick>
              </a:rPr>
              <a:t>CC BY</a:t>
            </a:r>
            <a:r>
              <a:rPr lang="en-US" sz="700">
                <a:solidFill>
                  <a:srgbClr val="FFFFFF"/>
                </a:solidFill>
              </a:rPr>
              <a:t>.</a:t>
            </a:r>
          </a:p>
        </p:txBody>
      </p:sp>
      <p:sp>
        <p:nvSpPr>
          <p:cNvPr id="3" name="Footer Placeholder 2">
            <a:extLst>
              <a:ext uri="{FF2B5EF4-FFF2-40B4-BE49-F238E27FC236}">
                <a16:creationId xmlns:a16="http://schemas.microsoft.com/office/drawing/2014/main" id="{ABBBF5B7-6D5F-2A9D-C8FF-441038FAD1B8}"/>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2488725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2"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BD1516FC-4B78-4A95-87F1-8C8E66A27B38}"/>
              </a:ext>
            </a:extLst>
          </p:cNvPr>
          <p:cNvSpPr>
            <a:spLocks noGrp="1"/>
          </p:cNvSpPr>
          <p:nvPr>
            <p:ph type="title"/>
          </p:nvPr>
        </p:nvSpPr>
        <p:spPr>
          <a:xfrm>
            <a:off x="777240" y="777240"/>
            <a:ext cx="4459295" cy="1812537"/>
          </a:xfrm>
        </p:spPr>
        <p:txBody>
          <a:bodyPr anchor="b">
            <a:normAutofit/>
          </a:bodyPr>
          <a:lstStyle/>
          <a:p>
            <a:r>
              <a:rPr lang="en-US" sz="4400"/>
              <a:t>Mother Teresa</a:t>
            </a:r>
          </a:p>
        </p:txBody>
      </p:sp>
      <p:sp>
        <p:nvSpPr>
          <p:cNvPr id="3" name="Content Placeholder 2">
            <a:extLst>
              <a:ext uri="{FF2B5EF4-FFF2-40B4-BE49-F238E27FC236}">
                <a16:creationId xmlns:a16="http://schemas.microsoft.com/office/drawing/2014/main" id="{1FB161D0-B516-47E9-AF0C-C4C2A0A5FE68}"/>
              </a:ext>
            </a:extLst>
          </p:cNvPr>
          <p:cNvSpPr>
            <a:spLocks noGrp="1"/>
          </p:cNvSpPr>
          <p:nvPr>
            <p:ph idx="1"/>
          </p:nvPr>
        </p:nvSpPr>
        <p:spPr>
          <a:xfrm>
            <a:off x="777240" y="2786743"/>
            <a:ext cx="4459295" cy="3390220"/>
          </a:xfrm>
        </p:spPr>
        <p:txBody>
          <a:bodyPr vert="horz" lIns="91440" tIns="45720" rIns="91440" bIns="45720" rtlCol="0" anchor="t">
            <a:normAutofit/>
          </a:bodyPr>
          <a:lstStyle/>
          <a:p>
            <a:r>
              <a:rPr lang="en-US" dirty="0">
                <a:cs typeface="Calibri"/>
              </a:rPr>
              <a:t>Born – August 26th 1910 in Skopje, Northern Macedonia</a:t>
            </a:r>
          </a:p>
          <a:p>
            <a:pPr>
              <a:buClr>
                <a:srgbClr val="F4B6A9"/>
              </a:buClr>
            </a:pPr>
            <a:r>
              <a:rPr lang="en-US" dirty="0">
                <a:cs typeface="Calibri"/>
              </a:rPr>
              <a:t>Died – September 5th 1997 in Kolkata (Calcutta), India</a:t>
            </a:r>
          </a:p>
          <a:p>
            <a:pPr>
              <a:buClr>
                <a:srgbClr val="F4B6A9"/>
              </a:buClr>
            </a:pPr>
            <a:r>
              <a:rPr lang="en-US" dirty="0">
                <a:cs typeface="Calibri"/>
              </a:rPr>
              <a:t>Best known for – devoting her life to working with the poor, the sick and the dying.</a:t>
            </a:r>
          </a:p>
          <a:p>
            <a:pPr>
              <a:buClr>
                <a:srgbClr val="F4B6A9"/>
              </a:buClr>
            </a:pPr>
            <a:endParaRPr lang="en-US" dirty="0">
              <a:cs typeface="Calibri"/>
            </a:endParaRPr>
          </a:p>
        </p:txBody>
      </p:sp>
      <p:sp>
        <p:nvSpPr>
          <p:cNvPr id="14" name="Rectangle 13">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person&#10;&#10;Description automatically generated">
            <a:extLst>
              <a:ext uri="{FF2B5EF4-FFF2-40B4-BE49-F238E27FC236}">
                <a16:creationId xmlns:a16="http://schemas.microsoft.com/office/drawing/2014/main" id="{604FAC2E-BEF7-4B40-BC3B-A1BB71CC9CF6}"/>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1" b="1"/>
          <a:stretch/>
        </p:blipFill>
        <p:spPr>
          <a:xfrm>
            <a:off x="5821119" y="493987"/>
            <a:ext cx="5888959" cy="5888959"/>
          </a:xfrm>
          <a:prstGeom prst="rect">
            <a:avLst/>
          </a:prstGeom>
        </p:spPr>
      </p:pic>
      <p:sp>
        <p:nvSpPr>
          <p:cNvPr id="5" name="Footer Placeholder 4">
            <a:extLst>
              <a:ext uri="{FF2B5EF4-FFF2-40B4-BE49-F238E27FC236}">
                <a16:creationId xmlns:a16="http://schemas.microsoft.com/office/drawing/2014/main" id="{8905CBF9-618A-07AA-E6B0-2949350A43CE}"/>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377839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EB2C5-94BB-42D8-8A3B-F705504EE711}"/>
              </a:ext>
            </a:extLst>
          </p:cNvPr>
          <p:cNvSpPr>
            <a:spLocks noGrp="1"/>
          </p:cNvSpPr>
          <p:nvPr>
            <p:ph type="title"/>
          </p:nvPr>
        </p:nvSpPr>
        <p:spPr/>
        <p:txBody>
          <a:bodyPr/>
          <a:lstStyle/>
          <a:p>
            <a:r>
              <a:rPr lang="en-US" dirty="0"/>
              <a:t>Early Life</a:t>
            </a:r>
          </a:p>
        </p:txBody>
      </p:sp>
      <p:sp>
        <p:nvSpPr>
          <p:cNvPr id="3" name="Content Placeholder 2">
            <a:extLst>
              <a:ext uri="{FF2B5EF4-FFF2-40B4-BE49-F238E27FC236}">
                <a16:creationId xmlns:a16="http://schemas.microsoft.com/office/drawing/2014/main" id="{E909A079-0E90-4272-9A97-EF41D9F72118}"/>
              </a:ext>
            </a:extLst>
          </p:cNvPr>
          <p:cNvSpPr>
            <a:spLocks noGrp="1"/>
          </p:cNvSpPr>
          <p:nvPr>
            <p:ph idx="1"/>
          </p:nvPr>
        </p:nvSpPr>
        <p:spPr/>
        <p:txBody>
          <a:bodyPr vert="horz" lIns="91440" tIns="45720" rIns="91440" bIns="45720" rtlCol="0" anchor="t">
            <a:normAutofit/>
          </a:bodyPr>
          <a:lstStyle/>
          <a:p>
            <a:r>
              <a:rPr lang="en-US" sz="2400" dirty="0">
                <a:cs typeface="Calibri"/>
              </a:rPr>
              <a:t>Saint Teresa of Calcutta is best known as Mother Teresa but her birth name was Agnes. Her father died when she was eight and she was raised by her mother. She decided to devote her life to God at an early age. </a:t>
            </a:r>
          </a:p>
          <a:p>
            <a:pPr>
              <a:buClr>
                <a:srgbClr val="F4B6A9"/>
              </a:buClr>
            </a:pPr>
            <a:r>
              <a:rPr lang="en-US" sz="2400" dirty="0">
                <a:cs typeface="Calibri"/>
              </a:rPr>
              <a:t>When she turned 18, Agnes joined the Loretto sisters. She wanted to become a missionary in India before she could go there she had to learn English. She spent a year in Ireland learning to speak English at Loretto Abbey in Rathfarnham, Dublin before going to India. She never saw her mother or sister again after leaving home to become a missionary.</a:t>
            </a:r>
          </a:p>
          <a:p>
            <a:pPr>
              <a:buClr>
                <a:srgbClr val="F4B6A9"/>
              </a:buClr>
            </a:pPr>
            <a:r>
              <a:rPr lang="en-US" sz="2400" dirty="0">
                <a:cs typeface="Calibri"/>
              </a:rPr>
              <a:t>In 1931 agnostic reposes Anon and chose the name Teresa after a saint she loved - Saint Teresa of Lisieux. She taught for many years in India and eventually became the principal of a school in Calcutta.</a:t>
            </a:r>
          </a:p>
        </p:txBody>
      </p:sp>
      <p:sp>
        <p:nvSpPr>
          <p:cNvPr id="4" name="Footer Placeholder 3">
            <a:extLst>
              <a:ext uri="{FF2B5EF4-FFF2-40B4-BE49-F238E27FC236}">
                <a16:creationId xmlns:a16="http://schemas.microsoft.com/office/drawing/2014/main" id="{D1460AB2-7F06-A042-A46E-E6F7AC438A63}"/>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857792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C5DCC-CB77-4BB7-A3A0-7C65C25826AF}"/>
              </a:ext>
            </a:extLst>
          </p:cNvPr>
          <p:cNvSpPr>
            <a:spLocks noGrp="1"/>
          </p:cNvSpPr>
          <p:nvPr>
            <p:ph type="title"/>
          </p:nvPr>
        </p:nvSpPr>
        <p:spPr/>
        <p:txBody>
          <a:bodyPr>
            <a:normAutofit/>
          </a:bodyPr>
          <a:lstStyle/>
          <a:p>
            <a:r>
              <a:rPr lang="en-US" dirty="0"/>
              <a:t>Commitment to living out her beliefs</a:t>
            </a:r>
          </a:p>
        </p:txBody>
      </p:sp>
      <p:sp>
        <p:nvSpPr>
          <p:cNvPr id="3" name="Content Placeholder 2">
            <a:extLst>
              <a:ext uri="{FF2B5EF4-FFF2-40B4-BE49-F238E27FC236}">
                <a16:creationId xmlns:a16="http://schemas.microsoft.com/office/drawing/2014/main" id="{35740453-E05C-4FDE-942F-4AF26CEB4C99}"/>
              </a:ext>
            </a:extLst>
          </p:cNvPr>
          <p:cNvSpPr>
            <a:spLocks noGrp="1"/>
          </p:cNvSpPr>
          <p:nvPr>
            <p:ph idx="1"/>
          </p:nvPr>
        </p:nvSpPr>
        <p:spPr/>
        <p:txBody>
          <a:bodyPr vert="horz" lIns="91440" tIns="45720" rIns="91440" bIns="45720" rtlCol="0" anchor="t">
            <a:normAutofit/>
          </a:bodyPr>
          <a:lstStyle/>
          <a:p>
            <a:endParaRPr lang="en-US" dirty="0">
              <a:cs typeface="Calibri"/>
            </a:endParaRPr>
          </a:p>
          <a:p>
            <a:pPr>
              <a:buClr>
                <a:srgbClr val="F4B6A9"/>
              </a:buClr>
            </a:pPr>
            <a:r>
              <a:rPr lang="en-US" sz="2800" dirty="0">
                <a:cs typeface="Calibri"/>
              </a:rPr>
              <a:t>In 1950 she founded a new religious order called the missionaries of charity. She described the Missionaries of Charity as an organization that would take care of:</a:t>
            </a:r>
          </a:p>
          <a:p>
            <a:pPr>
              <a:buClr>
                <a:srgbClr val="F4B6A9"/>
              </a:buClr>
            </a:pPr>
            <a:r>
              <a:rPr lang="en-US" sz="2800" dirty="0">
                <a:solidFill>
                  <a:srgbClr val="FFFF00"/>
                </a:solidFill>
                <a:cs typeface="Calibri"/>
              </a:rPr>
              <a:t>'the hungry naked at the homeless the crippled the blind the lepers of all those people can feel unwanted unloved uncared for throughout society people that have become a burden to the society and are shunned by everyone'</a:t>
            </a:r>
          </a:p>
          <a:p>
            <a:pPr>
              <a:buClr>
                <a:srgbClr val="F4B6A9"/>
              </a:buClr>
            </a:pPr>
            <a:endParaRPr lang="en-US" dirty="0">
              <a:cs typeface="Calibri"/>
            </a:endParaRPr>
          </a:p>
        </p:txBody>
      </p:sp>
      <p:sp>
        <p:nvSpPr>
          <p:cNvPr id="4" name="Footer Placeholder 3">
            <a:extLst>
              <a:ext uri="{FF2B5EF4-FFF2-40B4-BE49-F238E27FC236}">
                <a16:creationId xmlns:a16="http://schemas.microsoft.com/office/drawing/2014/main" id="{291CC920-14AF-B1ED-EFEB-3044A572460B}"/>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910819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8CD40-49F5-4A0E-8894-C3A36B188F5C}"/>
              </a:ext>
            </a:extLst>
          </p:cNvPr>
          <p:cNvSpPr>
            <a:spLocks noGrp="1"/>
          </p:cNvSpPr>
          <p:nvPr>
            <p:ph type="title"/>
          </p:nvPr>
        </p:nvSpPr>
        <p:spPr>
          <a:xfrm>
            <a:off x="777242" y="365125"/>
            <a:ext cx="10637518" cy="991536"/>
          </a:xfrm>
        </p:spPr>
        <p:txBody>
          <a:bodyPr/>
          <a:lstStyle/>
          <a:p>
            <a:r>
              <a:rPr lang="en-US" dirty="0"/>
              <a:t>Classwork/Homework</a:t>
            </a:r>
          </a:p>
        </p:txBody>
      </p:sp>
      <p:sp>
        <p:nvSpPr>
          <p:cNvPr id="8" name="Content Placeholder 7">
            <a:extLst>
              <a:ext uri="{FF2B5EF4-FFF2-40B4-BE49-F238E27FC236}">
                <a16:creationId xmlns:a16="http://schemas.microsoft.com/office/drawing/2014/main" id="{BCAD2B16-BAB7-4747-95AF-A96FA9A7EFA4}"/>
              </a:ext>
            </a:extLst>
          </p:cNvPr>
          <p:cNvSpPr>
            <a:spLocks noGrp="1"/>
          </p:cNvSpPr>
          <p:nvPr>
            <p:ph idx="1"/>
          </p:nvPr>
        </p:nvSpPr>
        <p:spPr>
          <a:xfrm>
            <a:off x="380585" y="1512475"/>
            <a:ext cx="11034175" cy="4935884"/>
          </a:xfrm>
        </p:spPr>
        <p:txBody>
          <a:bodyPr vert="horz" lIns="91440" tIns="45720" rIns="91440" bIns="45720" rtlCol="0" anchor="t">
            <a:normAutofit/>
          </a:bodyPr>
          <a:lstStyle/>
          <a:p>
            <a:pPr marL="0" indent="0">
              <a:buNone/>
            </a:pPr>
            <a:r>
              <a:rPr lang="en-US" sz="2400" dirty="0">
                <a:cs typeface="Calibri"/>
              </a:rPr>
              <a:t>1. What was Mother Teresa's name before she became a nun? </a:t>
            </a:r>
            <a:r>
              <a:rPr lang="en-US" sz="2400" dirty="0">
                <a:solidFill>
                  <a:srgbClr val="FF0000"/>
                </a:solidFill>
                <a:cs typeface="Calibri"/>
              </a:rPr>
              <a:t>MUST</a:t>
            </a:r>
            <a:endParaRPr lang="en-US" sz="2400">
              <a:solidFill>
                <a:srgbClr val="FF0000"/>
              </a:solidFill>
              <a:cs typeface="Calibri"/>
            </a:endParaRPr>
          </a:p>
          <a:p>
            <a:pPr marL="0" indent="0">
              <a:buClr>
                <a:srgbClr val="F4B6A9"/>
              </a:buClr>
              <a:buNone/>
            </a:pPr>
            <a:r>
              <a:rPr lang="en-US" sz="2400" dirty="0">
                <a:cs typeface="Calibri"/>
              </a:rPr>
              <a:t>2. (a) When and where was she born?</a:t>
            </a:r>
            <a:r>
              <a:rPr lang="en-US" sz="2400" dirty="0">
                <a:solidFill>
                  <a:srgbClr val="FF0000"/>
                </a:solidFill>
                <a:cs typeface="Calibri"/>
              </a:rPr>
              <a:t> MUST</a:t>
            </a:r>
          </a:p>
          <a:p>
            <a:pPr marL="0" indent="0">
              <a:buNone/>
            </a:pPr>
            <a:r>
              <a:rPr lang="en-US" sz="2400" dirty="0">
                <a:cs typeface="Calibri"/>
              </a:rPr>
              <a:t>    (b)  Where and when did she die? </a:t>
            </a:r>
            <a:r>
              <a:rPr lang="en-US" sz="2400" dirty="0">
                <a:solidFill>
                  <a:srgbClr val="FF0000"/>
                </a:solidFill>
                <a:cs typeface="Calibri"/>
              </a:rPr>
              <a:t>MUST</a:t>
            </a:r>
            <a:endParaRPr lang="en-US" sz="2400">
              <a:solidFill>
                <a:srgbClr val="FF0000"/>
              </a:solidFill>
              <a:cs typeface="Calibri"/>
            </a:endParaRPr>
          </a:p>
          <a:p>
            <a:pPr marL="0" indent="0">
              <a:buClr>
                <a:srgbClr val="F4B6A9"/>
              </a:buClr>
              <a:buNone/>
            </a:pPr>
            <a:r>
              <a:rPr lang="en-US" sz="2400" dirty="0">
                <a:cs typeface="Calibri"/>
              </a:rPr>
              <a:t>3. What religious order did she first join? </a:t>
            </a:r>
            <a:r>
              <a:rPr lang="en-US" sz="2400" dirty="0">
                <a:solidFill>
                  <a:srgbClr val="FF0000"/>
                </a:solidFill>
                <a:cs typeface="Calibri"/>
              </a:rPr>
              <a:t>MUST</a:t>
            </a:r>
          </a:p>
          <a:p>
            <a:pPr marL="0" indent="0">
              <a:buClr>
                <a:srgbClr val="F4B6A9"/>
              </a:buClr>
              <a:buNone/>
            </a:pPr>
            <a:r>
              <a:rPr lang="en-US" sz="2400" dirty="0">
                <a:cs typeface="Calibri"/>
              </a:rPr>
              <a:t>4. Why did Mother Teresa come to Ireland? </a:t>
            </a:r>
            <a:r>
              <a:rPr lang="en-US" sz="2400" dirty="0">
                <a:solidFill>
                  <a:srgbClr val="FF0000"/>
                </a:solidFill>
                <a:cs typeface="Calibri"/>
              </a:rPr>
              <a:t>MUST</a:t>
            </a:r>
          </a:p>
          <a:p>
            <a:pPr marL="0" indent="0">
              <a:buNone/>
            </a:pPr>
            <a:r>
              <a:rPr lang="en-US" sz="2400" dirty="0">
                <a:cs typeface="Calibri"/>
              </a:rPr>
              <a:t>5. What order did Mother Teresa found? </a:t>
            </a:r>
            <a:r>
              <a:rPr lang="en-US" sz="2400" dirty="0">
                <a:solidFill>
                  <a:srgbClr val="FF0000"/>
                </a:solidFill>
                <a:cs typeface="Calibri"/>
              </a:rPr>
              <a:t>MUST</a:t>
            </a:r>
          </a:p>
          <a:p>
            <a:pPr marL="0" indent="0">
              <a:buNone/>
            </a:pPr>
            <a:r>
              <a:rPr lang="en-US" sz="2400" dirty="0">
                <a:cs typeface="Calibri"/>
              </a:rPr>
              <a:t>6. What was the goal of the order that she founded? </a:t>
            </a:r>
            <a:r>
              <a:rPr lang="en-US" sz="2400" dirty="0">
                <a:solidFill>
                  <a:srgbClr val="FFFF00"/>
                </a:solidFill>
                <a:cs typeface="Calibri"/>
              </a:rPr>
              <a:t>SHOULD</a:t>
            </a:r>
          </a:p>
          <a:p>
            <a:pPr marL="0" indent="0">
              <a:buNone/>
            </a:pPr>
            <a:r>
              <a:rPr lang="en-US" sz="2400" dirty="0">
                <a:cs typeface="Calibri"/>
              </a:rPr>
              <a:t>7. What, do you think, inspired Mother Teresa to want to achieve the goal mentioned in Question 6? </a:t>
            </a:r>
            <a:r>
              <a:rPr lang="en-US" sz="2400" dirty="0">
                <a:solidFill>
                  <a:srgbClr val="00B0F0"/>
                </a:solidFill>
                <a:cs typeface="Calibri"/>
              </a:rPr>
              <a:t>COULD</a:t>
            </a:r>
          </a:p>
          <a:p>
            <a:pPr marL="0" indent="0">
              <a:buNone/>
            </a:pPr>
            <a:endParaRPr lang="en-US" dirty="0">
              <a:cs typeface="Calibri"/>
            </a:endParaRPr>
          </a:p>
        </p:txBody>
      </p:sp>
      <p:sp>
        <p:nvSpPr>
          <p:cNvPr id="3" name="Footer Placeholder 2">
            <a:extLst>
              <a:ext uri="{FF2B5EF4-FFF2-40B4-BE49-F238E27FC236}">
                <a16:creationId xmlns:a16="http://schemas.microsoft.com/office/drawing/2014/main" id="{16DADEF9-5624-4371-448F-45D1DE4BB6D7}"/>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301916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3" name="Rectangle 12">
            <a:extLst>
              <a:ext uri="{FF2B5EF4-FFF2-40B4-BE49-F238E27FC236}">
                <a16:creationId xmlns:a16="http://schemas.microsoft.com/office/drawing/2014/main" id="{5DB84597-3185-4C7A-A2CB-6413E167EE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5" name="Rectangle 14">
            <a:extLst>
              <a:ext uri="{FF2B5EF4-FFF2-40B4-BE49-F238E27FC236}">
                <a16:creationId xmlns:a16="http://schemas.microsoft.com/office/drawing/2014/main" id="{D6A5485D-4AF6-47BA-8BB1-44D0639B9F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Picture 4" descr="Yellow paper ship leading among white ships">
            <a:extLst>
              <a:ext uri="{FF2B5EF4-FFF2-40B4-BE49-F238E27FC236}">
                <a16:creationId xmlns:a16="http://schemas.microsoft.com/office/drawing/2014/main" id="{AD255928-8BCC-4133-AFFB-301F11DE584C}"/>
              </a:ext>
            </a:extLst>
          </p:cNvPr>
          <p:cNvPicPr>
            <a:picLocks noChangeAspect="1"/>
          </p:cNvPicPr>
          <p:nvPr/>
        </p:nvPicPr>
        <p:blipFill rotWithShape="1">
          <a:blip r:embed="rId2">
            <a:alphaModFix/>
          </a:blip>
          <a:srcRect t="15605" r="-2" b="-2"/>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E9B141D4-C8D6-48AA-95E4-9D7277D2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BEB31-7FA8-499B-9743-E2B5F67B8A1D}"/>
              </a:ext>
            </a:extLst>
          </p:cNvPr>
          <p:cNvSpPr>
            <a:spLocks noGrp="1"/>
          </p:cNvSpPr>
          <p:nvPr>
            <p:ph type="title"/>
          </p:nvPr>
        </p:nvSpPr>
        <p:spPr>
          <a:xfrm>
            <a:off x="777240" y="532995"/>
            <a:ext cx="7207683" cy="1515091"/>
          </a:xfrm>
        </p:spPr>
        <p:txBody>
          <a:bodyPr vert="horz" lIns="91440" tIns="45720" rIns="91440" bIns="45720" rtlCol="0" anchor="b">
            <a:normAutofit/>
          </a:bodyPr>
          <a:lstStyle/>
          <a:p>
            <a:r>
              <a:rPr lang="en-US" sz="6000" dirty="0">
                <a:solidFill>
                  <a:srgbClr val="FFFFFF"/>
                </a:solidFill>
              </a:rPr>
              <a:t>Lesson 4</a:t>
            </a:r>
          </a:p>
        </p:txBody>
      </p:sp>
      <p:sp>
        <p:nvSpPr>
          <p:cNvPr id="3" name="Footer Placeholder 2">
            <a:extLst>
              <a:ext uri="{FF2B5EF4-FFF2-40B4-BE49-F238E27FC236}">
                <a16:creationId xmlns:a16="http://schemas.microsoft.com/office/drawing/2014/main" id="{D5BCE7E5-381C-A551-C360-E2BFAF43DCBC}"/>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299237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2"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05479AB3-0631-4963-B793-48C6EA164432}"/>
              </a:ext>
            </a:extLst>
          </p:cNvPr>
          <p:cNvSpPr>
            <a:spLocks noGrp="1"/>
          </p:cNvSpPr>
          <p:nvPr>
            <p:ph type="title"/>
          </p:nvPr>
        </p:nvSpPr>
        <p:spPr>
          <a:xfrm>
            <a:off x="777240" y="777240"/>
            <a:ext cx="4459295" cy="1123606"/>
          </a:xfrm>
        </p:spPr>
        <p:txBody>
          <a:bodyPr anchor="b">
            <a:normAutofit fontScale="90000"/>
          </a:bodyPr>
          <a:lstStyle/>
          <a:p>
            <a:r>
              <a:rPr lang="en-US" sz="4400"/>
              <a:t>Living out her beliefs</a:t>
            </a:r>
          </a:p>
        </p:txBody>
      </p:sp>
      <p:sp>
        <p:nvSpPr>
          <p:cNvPr id="3" name="Content Placeholder 2">
            <a:extLst>
              <a:ext uri="{FF2B5EF4-FFF2-40B4-BE49-F238E27FC236}">
                <a16:creationId xmlns:a16="http://schemas.microsoft.com/office/drawing/2014/main" id="{5C080DBF-B6E8-4439-8155-907B8BF47060}"/>
              </a:ext>
            </a:extLst>
          </p:cNvPr>
          <p:cNvSpPr>
            <a:spLocks noGrp="1"/>
          </p:cNvSpPr>
          <p:nvPr>
            <p:ph idx="1"/>
          </p:nvPr>
        </p:nvSpPr>
        <p:spPr>
          <a:xfrm>
            <a:off x="182254" y="2056059"/>
            <a:ext cx="5555322" cy="4454930"/>
          </a:xfrm>
        </p:spPr>
        <p:txBody>
          <a:bodyPr vert="horz" lIns="91440" tIns="45720" rIns="91440" bIns="45720" rtlCol="0" anchor="t">
            <a:normAutofit lnSpcReduction="10000"/>
          </a:bodyPr>
          <a:lstStyle/>
          <a:p>
            <a:r>
              <a:rPr lang="en-US" sz="2400" dirty="0">
                <a:ea typeface="+mn-lt"/>
                <a:cs typeface="+mn-lt"/>
              </a:rPr>
              <a:t>When she started the Missionaries of Charity there were only twelve members. Today the group has thousands of members all over the world including in Ireland. </a:t>
            </a:r>
          </a:p>
          <a:p>
            <a:pPr>
              <a:buClr>
                <a:srgbClr val="F4B6A9"/>
              </a:buClr>
            </a:pPr>
            <a:r>
              <a:rPr lang="en-US" sz="2400" dirty="0">
                <a:ea typeface="+mn-lt"/>
                <a:cs typeface="+mn-lt"/>
              </a:rPr>
              <a:t>Mother Teresa received numerous awards for her charity work including the Nobel Peace Prize in 1979. Rather than have the traditional Nobel honor banquet she asked that the money for the banquet be donated to the poor of India.</a:t>
            </a:r>
          </a:p>
          <a:p>
            <a:pPr>
              <a:buClr>
                <a:srgbClr val="F4B6A9"/>
              </a:buClr>
            </a:pPr>
            <a:r>
              <a:rPr lang="en-US" sz="2400" dirty="0">
                <a:ea typeface="+mn-lt"/>
                <a:cs typeface="+mn-lt"/>
                <a:hlinkClick r:id="rId2"/>
              </a:rPr>
              <a:t>https://youtu.be/I36Nistc9wE</a:t>
            </a:r>
            <a:r>
              <a:rPr lang="en-US" sz="2400" dirty="0">
                <a:ea typeface="+mn-lt"/>
                <a:cs typeface="+mn-lt"/>
              </a:rPr>
              <a:t> </a:t>
            </a:r>
          </a:p>
        </p:txBody>
      </p:sp>
      <p:sp>
        <p:nvSpPr>
          <p:cNvPr id="14" name="Rectangle 13">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person, outdoor, people&#10;&#10;Description automatically generated">
            <a:extLst>
              <a:ext uri="{FF2B5EF4-FFF2-40B4-BE49-F238E27FC236}">
                <a16:creationId xmlns:a16="http://schemas.microsoft.com/office/drawing/2014/main" id="{DA327E0D-75A2-49E6-8F7F-A467269A1F9F}"/>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4233" r="3284" b="-1"/>
          <a:stretch/>
        </p:blipFill>
        <p:spPr>
          <a:xfrm>
            <a:off x="5821119" y="493987"/>
            <a:ext cx="5888959" cy="5888959"/>
          </a:xfrm>
          <a:prstGeom prst="rect">
            <a:avLst/>
          </a:prstGeom>
        </p:spPr>
      </p:pic>
      <p:sp>
        <p:nvSpPr>
          <p:cNvPr id="5" name="Footer Placeholder 4">
            <a:extLst>
              <a:ext uri="{FF2B5EF4-FFF2-40B4-BE49-F238E27FC236}">
                <a16:creationId xmlns:a16="http://schemas.microsoft.com/office/drawing/2014/main" id="{5E449836-79B9-6E80-896E-F1C8ECF34229}"/>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41914086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2"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219A65B6-29EA-424B-8D5F-D546B33483B8}"/>
              </a:ext>
            </a:extLst>
          </p:cNvPr>
          <p:cNvSpPr>
            <a:spLocks noGrp="1"/>
          </p:cNvSpPr>
          <p:nvPr>
            <p:ph type="title"/>
          </p:nvPr>
        </p:nvSpPr>
        <p:spPr>
          <a:xfrm>
            <a:off x="777240" y="777240"/>
            <a:ext cx="3948953" cy="1812537"/>
          </a:xfrm>
        </p:spPr>
        <p:txBody>
          <a:bodyPr anchor="b">
            <a:normAutofit/>
          </a:bodyPr>
          <a:lstStyle/>
          <a:p>
            <a:r>
              <a:rPr lang="en-US" sz="4400"/>
              <a:t>Challenges to her faith</a:t>
            </a:r>
          </a:p>
        </p:txBody>
      </p:sp>
      <p:sp>
        <p:nvSpPr>
          <p:cNvPr id="3" name="Content Placeholder 2">
            <a:extLst>
              <a:ext uri="{FF2B5EF4-FFF2-40B4-BE49-F238E27FC236}">
                <a16:creationId xmlns:a16="http://schemas.microsoft.com/office/drawing/2014/main" id="{E599C3D2-84AA-46B6-8890-9E15D808993E}"/>
              </a:ext>
            </a:extLst>
          </p:cNvPr>
          <p:cNvSpPr>
            <a:spLocks noGrp="1"/>
          </p:cNvSpPr>
          <p:nvPr>
            <p:ph idx="1"/>
          </p:nvPr>
        </p:nvSpPr>
        <p:spPr>
          <a:xfrm>
            <a:off x="265761" y="2786743"/>
            <a:ext cx="5452075" cy="3640740"/>
          </a:xfrm>
        </p:spPr>
        <p:txBody>
          <a:bodyPr vert="horz" lIns="91440" tIns="45720" rIns="91440" bIns="45720" rtlCol="0" anchor="t">
            <a:noAutofit/>
          </a:bodyPr>
          <a:lstStyle/>
          <a:p>
            <a:r>
              <a:rPr lang="en-US" sz="2400" dirty="0">
                <a:cs typeface="Calibri"/>
              </a:rPr>
              <a:t>Mother Teresa of Calcutta is a good example of how Saints have the same struggles in their journey of faith as everyone else. Even though she was doing her best to live a holy life from a young age she also experienced darkness doubts and loneliness when she felt abandoned by God. In spite of this she never stopped following her Christian calling and focused her life on her work for others.</a:t>
            </a:r>
            <a:endParaRPr lang="en-US" sz="2400" dirty="0"/>
          </a:p>
        </p:txBody>
      </p:sp>
      <p:sp>
        <p:nvSpPr>
          <p:cNvPr id="14" name="Rectangle 13">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906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C3A93281-27EB-4582-9AE6-13E3F15CC68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821119" y="1598167"/>
            <a:ext cx="5888959" cy="3680599"/>
          </a:xfrm>
          <a:prstGeom prst="rect">
            <a:avLst/>
          </a:prstGeom>
        </p:spPr>
      </p:pic>
      <p:sp>
        <p:nvSpPr>
          <p:cNvPr id="5" name="Footer Placeholder 4">
            <a:extLst>
              <a:ext uri="{FF2B5EF4-FFF2-40B4-BE49-F238E27FC236}">
                <a16:creationId xmlns:a16="http://schemas.microsoft.com/office/drawing/2014/main" id="{FB49CA67-F6EC-C73C-D66E-23FCFCED5B1C}"/>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2247418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C659D-A55C-4247-8DDF-FA5868296FF6}"/>
              </a:ext>
            </a:extLst>
          </p:cNvPr>
          <p:cNvSpPr>
            <a:spLocks noGrp="1"/>
          </p:cNvSpPr>
          <p:nvPr>
            <p:ph type="title"/>
          </p:nvPr>
        </p:nvSpPr>
        <p:spPr/>
        <p:txBody>
          <a:bodyPr/>
          <a:lstStyle/>
          <a:p>
            <a:r>
              <a:rPr lang="en-US" dirty="0"/>
              <a:t>Criticism and Controversy</a:t>
            </a:r>
          </a:p>
        </p:txBody>
      </p:sp>
      <p:sp>
        <p:nvSpPr>
          <p:cNvPr id="3" name="Content Placeholder 2">
            <a:extLst>
              <a:ext uri="{FF2B5EF4-FFF2-40B4-BE49-F238E27FC236}">
                <a16:creationId xmlns:a16="http://schemas.microsoft.com/office/drawing/2014/main" id="{38AD7067-DDCB-4D1C-AC1E-4D67BE94BA37}"/>
              </a:ext>
            </a:extLst>
          </p:cNvPr>
          <p:cNvSpPr>
            <a:spLocks noGrp="1"/>
          </p:cNvSpPr>
          <p:nvPr>
            <p:ph idx="1"/>
          </p:nvPr>
        </p:nvSpPr>
        <p:spPr/>
        <p:txBody>
          <a:bodyPr vert="horz" lIns="91440" tIns="45720" rIns="91440" bIns="45720" rtlCol="0" anchor="t">
            <a:normAutofit/>
          </a:bodyPr>
          <a:lstStyle/>
          <a:p>
            <a:r>
              <a:rPr lang="en-US" sz="3600" dirty="0">
                <a:cs typeface="Calibri"/>
              </a:rPr>
              <a:t>Similar to other saints, Saint Teresa has faced criticism and controversy. </a:t>
            </a:r>
            <a:endParaRPr lang="en-US"/>
          </a:p>
          <a:p>
            <a:pPr>
              <a:buClr>
                <a:srgbClr val="F4B6A9"/>
              </a:buClr>
            </a:pPr>
            <a:r>
              <a:rPr lang="en-US" sz="3600" dirty="0">
                <a:cs typeface="Calibri"/>
              </a:rPr>
              <a:t>Some </a:t>
            </a:r>
            <a:r>
              <a:rPr lang="en-US" sz="3600" dirty="0" err="1">
                <a:cs typeface="Calibri"/>
              </a:rPr>
              <a:t>organisations</a:t>
            </a:r>
            <a:r>
              <a:rPr lang="en-US" sz="3600" dirty="0">
                <a:cs typeface="Calibri"/>
              </a:rPr>
              <a:t> have criticized the quality of medical care received by the poor and dying in the homes that she set up have also come under scrutiny.</a:t>
            </a:r>
            <a:endParaRPr lang="en-US"/>
          </a:p>
        </p:txBody>
      </p:sp>
      <p:sp>
        <p:nvSpPr>
          <p:cNvPr id="4" name="Footer Placeholder 3">
            <a:extLst>
              <a:ext uri="{FF2B5EF4-FFF2-40B4-BE49-F238E27FC236}">
                <a16:creationId xmlns:a16="http://schemas.microsoft.com/office/drawing/2014/main" id="{C4932D67-5C65-CA79-E71E-0E793254C512}"/>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0759023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3"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4AC579F4-39AB-4978-B7CD-FD7DA2FEB0C8}"/>
              </a:ext>
            </a:extLst>
          </p:cNvPr>
          <p:cNvSpPr>
            <a:spLocks noGrp="1"/>
          </p:cNvSpPr>
          <p:nvPr>
            <p:ph type="title"/>
          </p:nvPr>
        </p:nvSpPr>
        <p:spPr>
          <a:xfrm>
            <a:off x="777240" y="777240"/>
            <a:ext cx="3948953" cy="1238428"/>
          </a:xfrm>
        </p:spPr>
        <p:txBody>
          <a:bodyPr anchor="b">
            <a:normAutofit fontScale="90000"/>
          </a:bodyPr>
          <a:lstStyle/>
          <a:p>
            <a:r>
              <a:rPr lang="en-US" sz="4400"/>
              <a:t>Positive Impact on the World</a:t>
            </a:r>
          </a:p>
        </p:txBody>
      </p:sp>
      <p:sp>
        <p:nvSpPr>
          <p:cNvPr id="3" name="Content Placeholder 2">
            <a:extLst>
              <a:ext uri="{FF2B5EF4-FFF2-40B4-BE49-F238E27FC236}">
                <a16:creationId xmlns:a16="http://schemas.microsoft.com/office/drawing/2014/main" id="{98D3F001-0A10-44B5-81F4-2898F2C20E45}"/>
              </a:ext>
            </a:extLst>
          </p:cNvPr>
          <p:cNvSpPr>
            <a:spLocks noGrp="1"/>
          </p:cNvSpPr>
          <p:nvPr>
            <p:ph idx="1"/>
          </p:nvPr>
        </p:nvSpPr>
        <p:spPr>
          <a:xfrm>
            <a:off x="150939" y="2108250"/>
            <a:ext cx="5660843" cy="4360986"/>
          </a:xfrm>
        </p:spPr>
        <p:txBody>
          <a:bodyPr vert="horz" lIns="91440" tIns="45720" rIns="91440" bIns="45720" rtlCol="0" anchor="t">
            <a:normAutofit/>
          </a:bodyPr>
          <a:lstStyle/>
          <a:p>
            <a:r>
              <a:rPr lang="en-US" dirty="0">
                <a:cs typeface="Calibri"/>
              </a:rPr>
              <a:t>It is clear that Mother Teresa was not perfect but her commitments to live out her Christian beliefs had a positive impact on the lives of many people.</a:t>
            </a:r>
          </a:p>
          <a:p>
            <a:pPr>
              <a:buClr>
                <a:srgbClr val="F4B6A9"/>
              </a:buClr>
            </a:pPr>
            <a:r>
              <a:rPr lang="en-US" dirty="0">
                <a:cs typeface="Calibri"/>
              </a:rPr>
              <a:t>She worked tirelessly to care for the sick and dying who had been abandoned on the streets of Calcutta and worked almost up until her death on September the 5th 1997.</a:t>
            </a:r>
          </a:p>
          <a:p>
            <a:pPr>
              <a:buClr>
                <a:srgbClr val="F4B6A9"/>
              </a:buClr>
            </a:pPr>
            <a:r>
              <a:rPr lang="en-US" dirty="0">
                <a:cs typeface="Calibri"/>
              </a:rPr>
              <a:t>People now pray to her for guidance and strength and women continue to join the Missionaries of Charity order she set up. This order remains active throughout the world ministering to the sick hungry and forgotten.</a:t>
            </a:r>
          </a:p>
          <a:p>
            <a:pPr>
              <a:buClr>
                <a:srgbClr val="F4B6A9"/>
              </a:buClr>
            </a:pPr>
            <a:r>
              <a:rPr lang="en-US" dirty="0">
                <a:cs typeface="Calibri"/>
              </a:rPr>
              <a:t>Mother Teresa of Calcutta was canonized in 2016.</a:t>
            </a:r>
          </a:p>
        </p:txBody>
      </p:sp>
      <p:sp>
        <p:nvSpPr>
          <p:cNvPr id="15" name="Rectangle 13">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906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indoor, floor&#10;&#10;Description automatically generated">
            <a:extLst>
              <a:ext uri="{FF2B5EF4-FFF2-40B4-BE49-F238E27FC236}">
                <a16:creationId xmlns:a16="http://schemas.microsoft.com/office/drawing/2014/main" id="{C72D7BEF-853F-4EC8-93D9-9C6EAF09065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821119" y="1230107"/>
            <a:ext cx="5888959" cy="4416719"/>
          </a:xfrm>
          <a:prstGeom prst="rect">
            <a:avLst/>
          </a:prstGeom>
        </p:spPr>
      </p:pic>
      <p:sp>
        <p:nvSpPr>
          <p:cNvPr id="5" name="Footer Placeholder 4">
            <a:extLst>
              <a:ext uri="{FF2B5EF4-FFF2-40B4-BE49-F238E27FC236}">
                <a16:creationId xmlns:a16="http://schemas.microsoft.com/office/drawing/2014/main" id="{5D3AE753-8867-7857-2363-3A20CBAFA139}"/>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803732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EA6F8379-6F0C-4B94-9529-5684FEAB76DD}"/>
              </a:ext>
            </a:extLst>
          </p:cNvPr>
          <p:cNvSpPr>
            <a:spLocks noGrp="1"/>
          </p:cNvSpPr>
          <p:nvPr>
            <p:ph type="title"/>
          </p:nvPr>
        </p:nvSpPr>
        <p:spPr>
          <a:xfrm>
            <a:off x="777240" y="493988"/>
            <a:ext cx="10935886" cy="1921666"/>
          </a:xfrm>
        </p:spPr>
        <p:txBody>
          <a:bodyPr anchor="ctr">
            <a:normAutofit/>
          </a:bodyPr>
          <a:lstStyle/>
          <a:p>
            <a:r>
              <a:rPr lang="en-US" sz="4400"/>
              <a:t>Inspiring Quotes of Mother Teresa</a:t>
            </a:r>
          </a:p>
        </p:txBody>
      </p:sp>
      <p:graphicFrame>
        <p:nvGraphicFramePr>
          <p:cNvPr id="5" name="Content Placeholder 2">
            <a:extLst>
              <a:ext uri="{FF2B5EF4-FFF2-40B4-BE49-F238E27FC236}">
                <a16:creationId xmlns:a16="http://schemas.microsoft.com/office/drawing/2014/main" id="{327E5C07-18A4-4F0E-B828-2952C8A2B2DD}"/>
              </a:ext>
            </a:extLst>
          </p:cNvPr>
          <p:cNvGraphicFramePr>
            <a:graphicFrameLocks noGrp="1"/>
          </p:cNvGraphicFramePr>
          <p:nvPr>
            <p:ph idx="1"/>
            <p:extLst>
              <p:ext uri="{D42A27DB-BD31-4B8C-83A1-F6EECF244321}">
                <p14:modId xmlns:p14="http://schemas.microsoft.com/office/powerpoint/2010/main" val="447275492"/>
              </p:ext>
            </p:extLst>
          </p:nvPr>
        </p:nvGraphicFramePr>
        <p:xfrm>
          <a:off x="777875" y="2743200"/>
          <a:ext cx="10636250" cy="3433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C9F59450-4A83-1539-907E-19B4FD46AE8E}"/>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100343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73E50-DB51-440F-A2B9-44FD6243522D}"/>
              </a:ext>
            </a:extLst>
          </p:cNvPr>
          <p:cNvSpPr>
            <a:spLocks noGrp="1"/>
          </p:cNvSpPr>
          <p:nvPr>
            <p:ph type="title"/>
          </p:nvPr>
        </p:nvSpPr>
        <p:spPr/>
        <p:txBody>
          <a:bodyPr/>
          <a:lstStyle/>
          <a:p>
            <a:r>
              <a:rPr lang="en-US" dirty="0"/>
              <a:t>Classwork/Homework</a:t>
            </a:r>
          </a:p>
        </p:txBody>
      </p:sp>
      <p:sp>
        <p:nvSpPr>
          <p:cNvPr id="3" name="Content Placeholder 2">
            <a:extLst>
              <a:ext uri="{FF2B5EF4-FFF2-40B4-BE49-F238E27FC236}">
                <a16:creationId xmlns:a16="http://schemas.microsoft.com/office/drawing/2014/main" id="{7D1BEAEC-76FC-4297-82E2-255FC8F3AC36}"/>
              </a:ext>
            </a:extLst>
          </p:cNvPr>
          <p:cNvSpPr>
            <a:spLocks noGrp="1"/>
          </p:cNvSpPr>
          <p:nvPr>
            <p:ph idx="1"/>
          </p:nvPr>
        </p:nvSpPr>
        <p:spPr/>
        <p:txBody>
          <a:bodyPr vert="horz" lIns="91440" tIns="45720" rIns="91440" bIns="45720" rtlCol="0" anchor="t">
            <a:normAutofit/>
          </a:bodyPr>
          <a:lstStyle/>
          <a:p>
            <a:pPr marL="457200" indent="-457200">
              <a:buClr>
                <a:srgbClr val="EC8670">
                  <a:lumMod val="60000"/>
                  <a:lumOff val="40000"/>
                </a:srgbClr>
              </a:buClr>
              <a:buAutoNum type="arabicPeriod"/>
            </a:pPr>
            <a:r>
              <a:rPr lang="en-US" sz="2400" dirty="0">
                <a:ea typeface="+mn-lt"/>
                <a:cs typeface="+mn-lt"/>
              </a:rPr>
              <a:t>What prize did Mother Teresa win in 1979? </a:t>
            </a:r>
            <a:r>
              <a:rPr lang="en-US" sz="2400" dirty="0">
                <a:solidFill>
                  <a:srgbClr val="FF0000"/>
                </a:solidFill>
                <a:ea typeface="+mn-lt"/>
                <a:cs typeface="+mn-lt"/>
              </a:rPr>
              <a:t>MUST</a:t>
            </a:r>
            <a:endParaRPr lang="en-US" sz="2400">
              <a:cs typeface="Calibri"/>
            </a:endParaRPr>
          </a:p>
          <a:p>
            <a:pPr marL="457200" indent="-457200">
              <a:buClr>
                <a:srgbClr val="F4B6A9"/>
              </a:buClr>
              <a:buAutoNum type="arabicPeriod"/>
            </a:pPr>
            <a:r>
              <a:rPr lang="en-US" sz="2400" dirty="0">
                <a:ea typeface="+mn-lt"/>
                <a:cs typeface="+mn-lt"/>
              </a:rPr>
              <a:t>What did she ask to be done with the money that came with the prize? </a:t>
            </a:r>
            <a:r>
              <a:rPr lang="en-US" sz="2400" dirty="0">
                <a:solidFill>
                  <a:srgbClr val="FF0000"/>
                </a:solidFill>
                <a:ea typeface="+mn-lt"/>
                <a:cs typeface="+mn-lt"/>
              </a:rPr>
              <a:t>MUST</a:t>
            </a:r>
          </a:p>
          <a:p>
            <a:pPr marL="457200" indent="-457200">
              <a:buClr>
                <a:srgbClr val="F4B6A9"/>
              </a:buClr>
              <a:buAutoNum type="arabicPeriod"/>
            </a:pPr>
            <a:r>
              <a:rPr lang="en-US" sz="2400" dirty="0">
                <a:ea typeface="+mn-lt"/>
                <a:cs typeface="+mn-lt"/>
              </a:rPr>
              <a:t>When was Mother Teresa </a:t>
            </a:r>
            <a:r>
              <a:rPr lang="en-US" sz="2400" dirty="0" err="1">
                <a:ea typeface="+mn-lt"/>
                <a:cs typeface="+mn-lt"/>
              </a:rPr>
              <a:t>canonised</a:t>
            </a:r>
            <a:r>
              <a:rPr lang="en-US" sz="2400" dirty="0">
                <a:ea typeface="+mn-lt"/>
                <a:cs typeface="+mn-lt"/>
              </a:rPr>
              <a:t>? </a:t>
            </a:r>
            <a:r>
              <a:rPr lang="en-US" sz="2400" dirty="0">
                <a:solidFill>
                  <a:srgbClr val="FF0000"/>
                </a:solidFill>
                <a:ea typeface="+mn-lt"/>
                <a:cs typeface="+mn-lt"/>
              </a:rPr>
              <a:t>MUST</a:t>
            </a:r>
          </a:p>
          <a:p>
            <a:pPr marL="457200" indent="-457200">
              <a:buClr>
                <a:srgbClr val="F4B6A9"/>
              </a:buClr>
              <a:buAutoNum type="arabicPeriod"/>
            </a:pPr>
            <a:r>
              <a:rPr lang="en-US" sz="2400" dirty="0">
                <a:ea typeface="+mn-lt"/>
                <a:cs typeface="+mn-lt"/>
              </a:rPr>
              <a:t>What struggles did Mother Teresa face? </a:t>
            </a:r>
            <a:r>
              <a:rPr lang="en-US" sz="2400" dirty="0">
                <a:solidFill>
                  <a:srgbClr val="FFFF00"/>
                </a:solidFill>
                <a:ea typeface="+mn-lt"/>
                <a:cs typeface="+mn-lt"/>
              </a:rPr>
              <a:t>SHOULD</a:t>
            </a:r>
            <a:endParaRPr lang="en-US" sz="2400">
              <a:solidFill>
                <a:srgbClr val="FFFF00"/>
              </a:solidFill>
              <a:cs typeface="Calibri"/>
            </a:endParaRPr>
          </a:p>
          <a:p>
            <a:pPr marL="457200" indent="-457200">
              <a:buClr>
                <a:srgbClr val="F4B6A9"/>
              </a:buClr>
              <a:buAutoNum type="arabicPeriod"/>
            </a:pPr>
            <a:r>
              <a:rPr lang="en-US" sz="2400" dirty="0">
                <a:ea typeface="+mn-lt"/>
                <a:cs typeface="+mn-lt"/>
              </a:rPr>
              <a:t> What criticism and controversy did she face?</a:t>
            </a:r>
            <a:r>
              <a:rPr lang="en-US" sz="2400" dirty="0">
                <a:solidFill>
                  <a:srgbClr val="FFFF00"/>
                </a:solidFill>
                <a:ea typeface="+mn-lt"/>
                <a:cs typeface="+mn-lt"/>
              </a:rPr>
              <a:t> SHOULD</a:t>
            </a:r>
          </a:p>
          <a:p>
            <a:pPr marL="457200" indent="-457200">
              <a:buClr>
                <a:srgbClr val="F4B6A9"/>
              </a:buClr>
              <a:buAutoNum type="arabicPeriod"/>
            </a:pPr>
            <a:r>
              <a:rPr lang="en-US" sz="2400" dirty="0">
                <a:ea typeface="+mn-lt"/>
                <a:cs typeface="+mn-lt"/>
              </a:rPr>
              <a:t>Describe the positive impact Mother Teresa has had on the world. </a:t>
            </a:r>
            <a:r>
              <a:rPr lang="en-US" sz="2400" dirty="0">
                <a:solidFill>
                  <a:srgbClr val="FFFF00"/>
                </a:solidFill>
                <a:ea typeface="+mn-lt"/>
                <a:cs typeface="+mn-lt"/>
              </a:rPr>
              <a:t>SHOULD</a:t>
            </a:r>
          </a:p>
          <a:p>
            <a:pPr marL="457200" indent="-457200">
              <a:buClr>
                <a:srgbClr val="F4B6A9"/>
              </a:buClr>
              <a:buAutoNum type="arabicPeriod"/>
            </a:pPr>
            <a:r>
              <a:rPr lang="en-US" sz="2400" dirty="0">
                <a:ea typeface="+mn-lt"/>
                <a:cs typeface="+mn-lt"/>
              </a:rPr>
              <a:t>Which quote of Mother Teresa's did you find inspiring and why? </a:t>
            </a:r>
            <a:r>
              <a:rPr lang="en-US" sz="2400" dirty="0">
                <a:solidFill>
                  <a:srgbClr val="00B0F0"/>
                </a:solidFill>
                <a:ea typeface="+mn-lt"/>
                <a:cs typeface="+mn-lt"/>
              </a:rPr>
              <a:t>COULD</a:t>
            </a:r>
          </a:p>
          <a:p>
            <a:pPr marL="457200" indent="-457200">
              <a:buClr>
                <a:srgbClr val="F4B6A9"/>
              </a:buClr>
              <a:buAutoNum type="arabicPeriod"/>
            </a:pPr>
            <a:r>
              <a:rPr lang="en-US" sz="2400" dirty="0">
                <a:cs typeface="Calibri"/>
              </a:rPr>
              <a:t>Mother Teresa once said The most terrible poverty is loneliness, and the feeling of being unloved – what do you think she meant by this statement? </a:t>
            </a:r>
            <a:r>
              <a:rPr lang="en-US" sz="2400" dirty="0">
                <a:solidFill>
                  <a:srgbClr val="00B0F0"/>
                </a:solidFill>
                <a:cs typeface="Calibri"/>
              </a:rPr>
              <a:t>COULD</a:t>
            </a:r>
          </a:p>
        </p:txBody>
      </p:sp>
      <p:sp>
        <p:nvSpPr>
          <p:cNvPr id="4" name="Footer Placeholder 3">
            <a:extLst>
              <a:ext uri="{FF2B5EF4-FFF2-40B4-BE49-F238E27FC236}">
                <a16:creationId xmlns:a16="http://schemas.microsoft.com/office/drawing/2014/main" id="{407D6ECE-5893-BD63-C791-6B8CC399057A}"/>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143604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92564E7-2092-AD35-82EF-BC3E5EE9E6C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D648D2-37B3-6CD6-F61D-5AB19E63F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1" name="Rectangle 10">
            <a:extLst>
              <a:ext uri="{FF2B5EF4-FFF2-40B4-BE49-F238E27FC236}">
                <a16:creationId xmlns:a16="http://schemas.microsoft.com/office/drawing/2014/main" id="{E63043F8-4914-BB20-6BF0-98DCBB84AE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3" name="Rectangle 12">
            <a:extLst>
              <a:ext uri="{FF2B5EF4-FFF2-40B4-BE49-F238E27FC236}">
                <a16:creationId xmlns:a16="http://schemas.microsoft.com/office/drawing/2014/main" id="{ADE7EBD4-357B-9B9F-7FF9-FF86D8472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userDrawn="1">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5" name="Rectangle 14">
            <a:extLst>
              <a:ext uri="{FF2B5EF4-FFF2-40B4-BE49-F238E27FC236}">
                <a16:creationId xmlns:a16="http://schemas.microsoft.com/office/drawing/2014/main" id="{E1DD1626-196D-0409-0B63-5A3E30DBE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Picture 4" descr="Yellow paper ship leading among white ships">
            <a:extLst>
              <a:ext uri="{FF2B5EF4-FFF2-40B4-BE49-F238E27FC236}">
                <a16:creationId xmlns:a16="http://schemas.microsoft.com/office/drawing/2014/main" id="{AA34CB40-43FF-1EAD-9765-ECE8117469E8}"/>
              </a:ext>
            </a:extLst>
          </p:cNvPr>
          <p:cNvPicPr>
            <a:picLocks noChangeAspect="1"/>
          </p:cNvPicPr>
          <p:nvPr/>
        </p:nvPicPr>
        <p:blipFill rotWithShape="1">
          <a:blip r:embed="rId2">
            <a:alphaModFix/>
          </a:blip>
          <a:srcRect t="15605" r="-2" b="-2"/>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2444C913-8326-BC87-6D1A-42ACC6CB7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47811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A75B42-D59D-C63F-2E7F-F10A4FADFFE7}"/>
              </a:ext>
            </a:extLst>
          </p:cNvPr>
          <p:cNvSpPr>
            <a:spLocks noGrp="1"/>
          </p:cNvSpPr>
          <p:nvPr>
            <p:ph type="title"/>
          </p:nvPr>
        </p:nvSpPr>
        <p:spPr>
          <a:xfrm>
            <a:off x="777240" y="532995"/>
            <a:ext cx="7207683" cy="1515091"/>
          </a:xfrm>
        </p:spPr>
        <p:txBody>
          <a:bodyPr vert="horz" lIns="91440" tIns="45720" rIns="91440" bIns="45720" rtlCol="0" anchor="b">
            <a:normAutofit/>
          </a:bodyPr>
          <a:lstStyle/>
          <a:p>
            <a:r>
              <a:rPr lang="en-US" sz="6000" dirty="0">
                <a:solidFill>
                  <a:srgbClr val="FFFFFF"/>
                </a:solidFill>
              </a:rPr>
              <a:t>Lessons 5 &amp; 6</a:t>
            </a:r>
          </a:p>
        </p:txBody>
      </p:sp>
      <p:sp>
        <p:nvSpPr>
          <p:cNvPr id="3" name="Footer Placeholder 2">
            <a:extLst>
              <a:ext uri="{FF2B5EF4-FFF2-40B4-BE49-F238E27FC236}">
                <a16:creationId xmlns:a16="http://schemas.microsoft.com/office/drawing/2014/main" id="{2D7F67DD-B747-23B8-37B9-48AEBDCB6F21}"/>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10927521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3" name="Rectangle 12">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5" name="Rectangle 14">
            <a:extLst>
              <a:ext uri="{FF2B5EF4-FFF2-40B4-BE49-F238E27FC236}">
                <a16:creationId xmlns:a16="http://schemas.microsoft.com/office/drawing/2014/main" id="{5DB84597-3185-4C7A-A2CB-6413E167EE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7" name="Rectangle 16">
            <a:extLst>
              <a:ext uri="{FF2B5EF4-FFF2-40B4-BE49-F238E27FC236}">
                <a16:creationId xmlns:a16="http://schemas.microsoft.com/office/drawing/2014/main" id="{F518D20D-5F05-49C3-8900-68783F8AC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9" name="Rectangle 18">
            <a:extLst>
              <a:ext uri="{FF2B5EF4-FFF2-40B4-BE49-F238E27FC236}">
                <a16:creationId xmlns:a16="http://schemas.microsoft.com/office/drawing/2014/main" id="{FF50CA5B-2FF8-43D9-B7D8-3BDE1BFD3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8B588F42-1C8F-9547-DB10-3010BBE3E355}"/>
              </a:ext>
            </a:extLst>
          </p:cNvPr>
          <p:cNvSpPr>
            <a:spLocks noGrp="1"/>
          </p:cNvSpPr>
          <p:nvPr>
            <p:ph type="title"/>
          </p:nvPr>
        </p:nvSpPr>
        <p:spPr>
          <a:xfrm>
            <a:off x="777240" y="1122363"/>
            <a:ext cx="4347082" cy="2387600"/>
          </a:xfrm>
        </p:spPr>
        <p:txBody>
          <a:bodyPr vert="horz" lIns="91440" tIns="45720" rIns="91440" bIns="45720" rtlCol="0" anchor="b">
            <a:normAutofit/>
          </a:bodyPr>
          <a:lstStyle/>
          <a:p>
            <a:r>
              <a:rPr lang="en-US"/>
              <a:t>Saints of Our Diocese</a:t>
            </a:r>
          </a:p>
        </p:txBody>
      </p:sp>
      <p:sp>
        <p:nvSpPr>
          <p:cNvPr id="21" name="Rectangle 20">
            <a:extLst>
              <a:ext uri="{FF2B5EF4-FFF2-40B4-BE49-F238E27FC236}">
                <a16:creationId xmlns:a16="http://schemas.microsoft.com/office/drawing/2014/main" id="{421A1E60-9477-4E7A-A6B2-63B329C81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map of ireland with different colored regions&#10;&#10;AI-generated content may be incorrect.">
            <a:extLst>
              <a:ext uri="{FF2B5EF4-FFF2-40B4-BE49-F238E27FC236}">
                <a16:creationId xmlns:a16="http://schemas.microsoft.com/office/drawing/2014/main" id="{85EF9CA6-F43F-23A7-5BE8-F165A2E1F05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2" b="4718"/>
          <a:stretch>
            <a:fillRect/>
          </a:stretch>
        </p:blipFill>
        <p:spPr>
          <a:xfrm>
            <a:off x="5821119" y="476601"/>
            <a:ext cx="5888959" cy="5906346"/>
          </a:xfrm>
          <a:prstGeom prst="rect">
            <a:avLst/>
          </a:prstGeom>
        </p:spPr>
      </p:pic>
      <p:sp>
        <p:nvSpPr>
          <p:cNvPr id="4" name="Footer Placeholder 3">
            <a:extLst>
              <a:ext uri="{FF2B5EF4-FFF2-40B4-BE49-F238E27FC236}">
                <a16:creationId xmlns:a16="http://schemas.microsoft.com/office/drawing/2014/main" id="{DDE3889A-7D7F-D595-EC1C-3FFDE1DA461C}"/>
              </a:ext>
            </a:extLst>
          </p:cNvPr>
          <p:cNvSpPr>
            <a:spLocks noGrp="1"/>
          </p:cNvSpPr>
          <p:nvPr>
            <p:ph type="ftr" sz="quarter" idx="11"/>
          </p:nvPr>
        </p:nvSpPr>
        <p:spPr>
          <a:xfrm>
            <a:off x="5821119" y="6488268"/>
            <a:ext cx="4114800" cy="233209"/>
          </a:xfrm>
        </p:spPr>
        <p:txBody>
          <a:bodyPr vert="horz" lIns="91440" tIns="45720" rIns="91440" bIns="45720" rtlCol="0" anchor="ctr">
            <a:normAutofit/>
          </a:bodyPr>
          <a:lstStyle/>
          <a:p>
            <a:pPr algn="l">
              <a:lnSpc>
                <a:spcPct val="90000"/>
              </a:lnSpc>
              <a:spcAft>
                <a:spcPts val="600"/>
              </a:spcAft>
            </a:pPr>
            <a:r>
              <a:rPr lang="en-US" kern="1200">
                <a:solidFill>
                  <a:schemeClr val="tx1"/>
                </a:solidFill>
                <a:latin typeface="+mn-lt"/>
                <a:ea typeface="+mn-ea"/>
                <a:cs typeface="+mn-cs"/>
              </a:rPr>
              <a:t>Ailish Walsh DOK 25</a:t>
            </a:r>
          </a:p>
        </p:txBody>
      </p:sp>
    </p:spTree>
    <p:extLst>
      <p:ext uri="{BB962C8B-B14F-4D97-AF65-F5344CB8AC3E}">
        <p14:creationId xmlns:p14="http://schemas.microsoft.com/office/powerpoint/2010/main" val="1888847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518D20D-5F05-49C3-8900-68783F8AC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8" name="Rectangle 17">
            <a:extLst>
              <a:ext uri="{FF2B5EF4-FFF2-40B4-BE49-F238E27FC236}">
                <a16:creationId xmlns:a16="http://schemas.microsoft.com/office/drawing/2014/main" id="{FF50CA5B-2FF8-43D9-B7D8-3BDE1BFD3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667CB4F9-4986-9B07-CD3C-C200CFFEEBB8}"/>
              </a:ext>
            </a:extLst>
          </p:cNvPr>
          <p:cNvSpPr>
            <a:spLocks noGrp="1"/>
          </p:cNvSpPr>
          <p:nvPr>
            <p:ph type="ctrTitle"/>
          </p:nvPr>
        </p:nvSpPr>
        <p:spPr>
          <a:xfrm>
            <a:off x="777240" y="1122363"/>
            <a:ext cx="4347082" cy="2387600"/>
          </a:xfrm>
        </p:spPr>
        <p:txBody>
          <a:bodyPr>
            <a:normAutofit/>
          </a:bodyPr>
          <a:lstStyle/>
          <a:p>
            <a:pPr algn="l"/>
            <a:r>
              <a:rPr lang="en-IE"/>
              <a:t>Saint Brendan</a:t>
            </a:r>
          </a:p>
        </p:txBody>
      </p:sp>
      <p:sp>
        <p:nvSpPr>
          <p:cNvPr id="3" name="Subtitle 2">
            <a:extLst>
              <a:ext uri="{FF2B5EF4-FFF2-40B4-BE49-F238E27FC236}">
                <a16:creationId xmlns:a16="http://schemas.microsoft.com/office/drawing/2014/main" id="{613C323A-64EA-2808-E43B-A4659CB6CE73}"/>
              </a:ext>
            </a:extLst>
          </p:cNvPr>
          <p:cNvSpPr>
            <a:spLocks noGrp="1"/>
          </p:cNvSpPr>
          <p:nvPr>
            <p:ph type="subTitle" idx="1"/>
          </p:nvPr>
        </p:nvSpPr>
        <p:spPr>
          <a:xfrm>
            <a:off x="777240" y="3602038"/>
            <a:ext cx="4347082" cy="1655762"/>
          </a:xfrm>
        </p:spPr>
        <p:txBody>
          <a:bodyPr>
            <a:normAutofit/>
          </a:bodyPr>
          <a:lstStyle/>
          <a:p>
            <a:pPr algn="l"/>
            <a:r>
              <a:rPr lang="en-IE" sz="2200"/>
              <a:t>The Navigator</a:t>
            </a:r>
          </a:p>
          <a:p>
            <a:pPr algn="l"/>
            <a:r>
              <a:rPr lang="en-IE" sz="2200"/>
              <a:t>Patron Saint of boatmen; divers; mariners; sailors; travellers.</a:t>
            </a:r>
          </a:p>
          <a:p>
            <a:pPr algn="l"/>
            <a:r>
              <a:rPr lang="en-IE" sz="2200"/>
              <a:t>Feast Day: 16</a:t>
            </a:r>
            <a:r>
              <a:rPr lang="en-IE" sz="2200" baseline="30000"/>
              <a:t>th</a:t>
            </a:r>
            <a:r>
              <a:rPr lang="en-IE" sz="2200"/>
              <a:t> May</a:t>
            </a:r>
          </a:p>
        </p:txBody>
      </p:sp>
      <p:sp>
        <p:nvSpPr>
          <p:cNvPr id="19" name="Rectangle 18">
            <a:extLst>
              <a:ext uri="{FF2B5EF4-FFF2-40B4-BE49-F238E27FC236}">
                <a16:creationId xmlns:a16="http://schemas.microsoft.com/office/drawing/2014/main" id="{421A1E60-9477-4E7A-A6B2-63B329C81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EEFC371-40AB-6895-6B62-D998677A7046}"/>
              </a:ext>
            </a:extLst>
          </p:cNvPr>
          <p:cNvPicPr>
            <a:picLocks noChangeAspect="1"/>
          </p:cNvPicPr>
          <p:nvPr/>
        </p:nvPicPr>
        <p:blipFill>
          <a:blip r:embed="rId2"/>
          <a:stretch>
            <a:fillRect/>
          </a:stretch>
        </p:blipFill>
        <p:spPr>
          <a:xfrm>
            <a:off x="5823323" y="476601"/>
            <a:ext cx="5884551" cy="5906346"/>
          </a:xfrm>
          <a:prstGeom prst="rect">
            <a:avLst/>
          </a:prstGeom>
        </p:spPr>
      </p:pic>
      <p:sp>
        <p:nvSpPr>
          <p:cNvPr id="4" name="Footer Placeholder 3">
            <a:extLst>
              <a:ext uri="{FF2B5EF4-FFF2-40B4-BE49-F238E27FC236}">
                <a16:creationId xmlns:a16="http://schemas.microsoft.com/office/drawing/2014/main" id="{C56BB1E0-244C-063A-5412-C2501F96DA48}"/>
              </a:ext>
            </a:extLst>
          </p:cNvPr>
          <p:cNvSpPr>
            <a:spLocks noGrp="1"/>
          </p:cNvSpPr>
          <p:nvPr>
            <p:ph type="ftr" sz="quarter" idx="11"/>
          </p:nvPr>
        </p:nvSpPr>
        <p:spPr>
          <a:xfrm>
            <a:off x="5839968" y="6488268"/>
            <a:ext cx="4114800" cy="233209"/>
          </a:xfrm>
        </p:spPr>
        <p:txBody>
          <a:bodyPr>
            <a:normAutofit/>
          </a:bodyPr>
          <a:lstStyle/>
          <a:p>
            <a:pPr algn="l">
              <a:lnSpc>
                <a:spcPct val="90000"/>
              </a:lnSpc>
              <a:spcAft>
                <a:spcPts val="600"/>
              </a:spcAft>
            </a:pPr>
            <a:r>
              <a:rPr lang="en-US"/>
              <a:t>Ailish Walsh DOK 25</a:t>
            </a:r>
          </a:p>
        </p:txBody>
      </p:sp>
    </p:spTree>
    <p:extLst>
      <p:ext uri="{BB962C8B-B14F-4D97-AF65-F5344CB8AC3E}">
        <p14:creationId xmlns:p14="http://schemas.microsoft.com/office/powerpoint/2010/main" val="3606664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3" name="Rectangle 12">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C043B570-3FF9-D843-7FD4-11D24BC4B1AD}"/>
              </a:ext>
            </a:extLst>
          </p:cNvPr>
          <p:cNvSpPr>
            <a:spLocks noGrp="1"/>
          </p:cNvSpPr>
          <p:nvPr>
            <p:ph type="title"/>
          </p:nvPr>
        </p:nvSpPr>
        <p:spPr>
          <a:xfrm>
            <a:off x="777240" y="777240"/>
            <a:ext cx="3948953" cy="1812537"/>
          </a:xfrm>
        </p:spPr>
        <p:txBody>
          <a:bodyPr anchor="b">
            <a:normAutofit/>
          </a:bodyPr>
          <a:lstStyle/>
          <a:p>
            <a:r>
              <a:rPr lang="en-IE" sz="4400"/>
              <a:t>Who was Saint Brendan?</a:t>
            </a:r>
          </a:p>
        </p:txBody>
      </p:sp>
      <p:sp>
        <p:nvSpPr>
          <p:cNvPr id="3" name="Content Placeholder 2">
            <a:extLst>
              <a:ext uri="{FF2B5EF4-FFF2-40B4-BE49-F238E27FC236}">
                <a16:creationId xmlns:a16="http://schemas.microsoft.com/office/drawing/2014/main" id="{BA841083-27DF-7A6B-989A-D87AF5C0B354}"/>
              </a:ext>
            </a:extLst>
          </p:cNvPr>
          <p:cNvSpPr>
            <a:spLocks noGrp="1"/>
          </p:cNvSpPr>
          <p:nvPr>
            <p:ph idx="1"/>
          </p:nvPr>
        </p:nvSpPr>
        <p:spPr>
          <a:xfrm>
            <a:off x="777240" y="2786743"/>
            <a:ext cx="3948953" cy="3390220"/>
          </a:xfrm>
        </p:spPr>
        <p:txBody>
          <a:bodyPr anchor="t">
            <a:normAutofit/>
          </a:bodyPr>
          <a:lstStyle/>
          <a:p>
            <a:r>
              <a:rPr lang="en-US" dirty="0"/>
              <a:t>St. Brendan the Navigator (also known as Brendan of </a:t>
            </a:r>
            <a:r>
              <a:rPr lang="en-US"/>
              <a:t>Clonfert</a:t>
            </a:r>
            <a:r>
              <a:rPr lang="en-US" dirty="0"/>
              <a:t>) was born around 484 AD near Tralee, in County Kerry, Ireland.</a:t>
            </a:r>
          </a:p>
          <a:p>
            <a:r>
              <a:rPr lang="en-US" dirty="0"/>
              <a:t>: The area traditionally associated with his birth is </a:t>
            </a:r>
            <a:r>
              <a:rPr lang="en-US"/>
              <a:t>Fenit</a:t>
            </a:r>
            <a:r>
              <a:rPr lang="en-US" dirty="0"/>
              <a:t>, near Tralee Bay, County </a:t>
            </a:r>
            <a:r>
              <a:rPr lang="en-US"/>
              <a:t>Kerry.Sometimes</a:t>
            </a:r>
            <a:r>
              <a:rPr lang="en-US" dirty="0"/>
              <a:t> this area is referred to as Ardfert, where he later founded a monastery.</a:t>
            </a:r>
          </a:p>
          <a:p>
            <a:endParaRPr lang="en-IE" dirty="0"/>
          </a:p>
        </p:txBody>
      </p:sp>
      <p:sp>
        <p:nvSpPr>
          <p:cNvPr id="15" name="Rectangle 14">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906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tone building with towers and grass&#10;&#10;AI-generated content may be incorrect.">
            <a:extLst>
              <a:ext uri="{FF2B5EF4-FFF2-40B4-BE49-F238E27FC236}">
                <a16:creationId xmlns:a16="http://schemas.microsoft.com/office/drawing/2014/main" id="{0E608006-BEAC-7F5B-6DB2-14F5F5AA5CB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821119" y="2223869"/>
            <a:ext cx="5888959" cy="2429195"/>
          </a:xfrm>
          <a:prstGeom prst="rect">
            <a:avLst/>
          </a:prstGeom>
        </p:spPr>
      </p:pic>
      <p:sp>
        <p:nvSpPr>
          <p:cNvPr id="4" name="Footer Placeholder 3">
            <a:extLst>
              <a:ext uri="{FF2B5EF4-FFF2-40B4-BE49-F238E27FC236}">
                <a16:creationId xmlns:a16="http://schemas.microsoft.com/office/drawing/2014/main" id="{68C4B510-9359-6D89-0937-DD02006A986E}"/>
              </a:ext>
            </a:extLst>
          </p:cNvPr>
          <p:cNvSpPr>
            <a:spLocks noGrp="1"/>
          </p:cNvSpPr>
          <p:nvPr>
            <p:ph type="ftr" sz="quarter" idx="11"/>
          </p:nvPr>
        </p:nvSpPr>
        <p:spPr>
          <a:xfrm>
            <a:off x="5824167" y="6488268"/>
            <a:ext cx="4114800" cy="233209"/>
          </a:xfrm>
        </p:spPr>
        <p:txBody>
          <a:bodyPr>
            <a:normAutofit/>
          </a:bodyPr>
          <a:lstStyle/>
          <a:p>
            <a:pPr algn="l">
              <a:lnSpc>
                <a:spcPct val="90000"/>
              </a:lnSpc>
              <a:spcAft>
                <a:spcPts val="600"/>
              </a:spcAft>
            </a:pPr>
            <a:r>
              <a:rPr lang="en-US"/>
              <a:t>Ailish Walsh DOK 25</a:t>
            </a:r>
          </a:p>
        </p:txBody>
      </p:sp>
    </p:spTree>
    <p:extLst>
      <p:ext uri="{BB962C8B-B14F-4D97-AF65-F5344CB8AC3E}">
        <p14:creationId xmlns:p14="http://schemas.microsoft.com/office/powerpoint/2010/main" val="4218057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3" name="Rectangle 12">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5" name="Rectangle 14">
            <a:extLst>
              <a:ext uri="{FF2B5EF4-FFF2-40B4-BE49-F238E27FC236}">
                <a16:creationId xmlns:a16="http://schemas.microsoft.com/office/drawing/2014/main" id="{5DB84597-3185-4C7A-A2CB-6413E167EE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17" name="Rectangle 16">
            <a:extLst>
              <a:ext uri="{FF2B5EF4-FFF2-40B4-BE49-F238E27FC236}">
                <a16:creationId xmlns:a16="http://schemas.microsoft.com/office/drawing/2014/main" id="{E2748806-3AF5-4078-830A-C1F26BF1B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Content Placeholder 4">
            <a:extLst>
              <a:ext uri="{FF2B5EF4-FFF2-40B4-BE49-F238E27FC236}">
                <a16:creationId xmlns:a16="http://schemas.microsoft.com/office/drawing/2014/main" id="{C33463BA-017D-0B46-5BA6-56B2132494F0}"/>
              </a:ext>
            </a:extLst>
          </p:cNvPr>
          <p:cNvPicPr>
            <a:picLocks noGrp="1" noChangeAspect="1"/>
          </p:cNvPicPr>
          <p:nvPr>
            <p:ph idx="4294967295"/>
          </p:nvPr>
        </p:nvPicPr>
        <p:blipFill>
          <a:blip r:embed="rId2">
            <a:alphaModFix/>
          </a:blip>
          <a:srcRect l="2151" r="4982" b="-1"/>
          <a:stretch>
            <a:fillRect/>
          </a:stretch>
        </p:blipFill>
        <p:spPr>
          <a:xfrm>
            <a:off x="3048" y="10"/>
            <a:ext cx="12188952" cy="6857990"/>
          </a:xfrm>
          <a:prstGeom prst="rect">
            <a:avLst/>
          </a:prstGeom>
        </p:spPr>
      </p:pic>
      <p:sp>
        <p:nvSpPr>
          <p:cNvPr id="19" name="Rectangle 18">
            <a:extLst>
              <a:ext uri="{FF2B5EF4-FFF2-40B4-BE49-F238E27FC236}">
                <a16:creationId xmlns:a16="http://schemas.microsoft.com/office/drawing/2014/main" id="{34FBEBF3-C941-4CB0-8AC2-3B50E1371B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9238" y="-389238"/>
            <a:ext cx="6858000" cy="7636476"/>
          </a:xfrm>
          <a:prstGeom prst="rect">
            <a:avLst/>
          </a:prstGeom>
          <a:gradFill>
            <a:gsLst>
              <a:gs pos="100000">
                <a:srgbClr val="000000">
                  <a:alpha val="0"/>
                </a:srgbClr>
              </a:gs>
              <a:gs pos="0">
                <a:schemeClr val="tx1"/>
              </a:gs>
              <a:gs pos="0">
                <a:srgbClr val="000000">
                  <a:alpha val="7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903AAD-3C71-37B4-1C78-B4B78CA423DC}"/>
              </a:ext>
            </a:extLst>
          </p:cNvPr>
          <p:cNvSpPr>
            <a:spLocks noGrp="1"/>
          </p:cNvSpPr>
          <p:nvPr>
            <p:ph type="title"/>
          </p:nvPr>
        </p:nvSpPr>
        <p:spPr>
          <a:xfrm>
            <a:off x="777240" y="565846"/>
            <a:ext cx="4887458" cy="3610622"/>
          </a:xfrm>
        </p:spPr>
        <p:txBody>
          <a:bodyPr vert="horz" lIns="91440" tIns="45720" rIns="91440" bIns="45720" rtlCol="0" anchor="b">
            <a:normAutofit/>
          </a:bodyPr>
          <a:lstStyle/>
          <a:p>
            <a:r>
              <a:rPr lang="en-US" sz="6000">
                <a:solidFill>
                  <a:srgbClr val="FFFFFF"/>
                </a:solidFill>
              </a:rPr>
              <a:t>St Brendan’s Voyage</a:t>
            </a:r>
          </a:p>
        </p:txBody>
      </p:sp>
      <p:sp>
        <p:nvSpPr>
          <p:cNvPr id="4" name="Footer Placeholder 3">
            <a:extLst>
              <a:ext uri="{FF2B5EF4-FFF2-40B4-BE49-F238E27FC236}">
                <a16:creationId xmlns:a16="http://schemas.microsoft.com/office/drawing/2014/main" id="{AEED8486-D589-39F8-3C68-7A67BD44450A}"/>
              </a:ext>
            </a:extLst>
          </p:cNvPr>
          <p:cNvSpPr>
            <a:spLocks noGrp="1"/>
          </p:cNvSpPr>
          <p:nvPr>
            <p:ph type="ftr" sz="quarter" idx="11"/>
          </p:nvPr>
        </p:nvSpPr>
        <p:spPr>
          <a:xfrm>
            <a:off x="4038600" y="6488268"/>
            <a:ext cx="4114800" cy="233209"/>
          </a:xfrm>
        </p:spPr>
        <p:txBody>
          <a:bodyPr vert="horz" lIns="91440" tIns="45720" rIns="91440" bIns="45720" rtlCol="0" anchor="ctr">
            <a:normAutofit/>
          </a:bodyPr>
          <a:lstStyle/>
          <a:p>
            <a:pPr>
              <a:lnSpc>
                <a:spcPct val="90000"/>
              </a:lnSpc>
              <a:spcAft>
                <a:spcPts val="600"/>
              </a:spcAft>
            </a:pPr>
            <a:r>
              <a:rPr lang="en-US" kern="1200">
                <a:solidFill>
                  <a:srgbClr val="FFFFFF"/>
                </a:solidFill>
                <a:latin typeface="+mn-lt"/>
                <a:ea typeface="+mn-ea"/>
                <a:cs typeface="+mn-cs"/>
              </a:rPr>
              <a:t>Ailish Walsh DOK 25</a:t>
            </a:r>
          </a:p>
        </p:txBody>
      </p:sp>
    </p:spTree>
    <p:extLst>
      <p:ext uri="{BB962C8B-B14F-4D97-AF65-F5344CB8AC3E}">
        <p14:creationId xmlns:p14="http://schemas.microsoft.com/office/powerpoint/2010/main" val="1854471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3" name="Rectangle 22">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5" name="Title 4">
            <a:extLst>
              <a:ext uri="{FF2B5EF4-FFF2-40B4-BE49-F238E27FC236}">
                <a16:creationId xmlns:a16="http://schemas.microsoft.com/office/drawing/2014/main" id="{C5F60DAA-DE56-73A8-0903-8B904B19AFAA}"/>
              </a:ext>
            </a:extLst>
          </p:cNvPr>
          <p:cNvSpPr>
            <a:spLocks noGrp="1"/>
          </p:cNvSpPr>
          <p:nvPr>
            <p:ph type="title"/>
          </p:nvPr>
        </p:nvSpPr>
        <p:spPr>
          <a:xfrm>
            <a:off x="777240" y="777241"/>
            <a:ext cx="4459295" cy="1234440"/>
          </a:xfrm>
        </p:spPr>
        <p:txBody>
          <a:bodyPr anchor="b">
            <a:normAutofit fontScale="90000"/>
          </a:bodyPr>
          <a:lstStyle/>
          <a:p>
            <a:r>
              <a:rPr lang="en-IE" sz="4400" dirty="0"/>
              <a:t>The Call to Adventure</a:t>
            </a:r>
          </a:p>
        </p:txBody>
      </p:sp>
      <p:sp>
        <p:nvSpPr>
          <p:cNvPr id="6" name="Content Placeholder 5">
            <a:extLst>
              <a:ext uri="{FF2B5EF4-FFF2-40B4-BE49-F238E27FC236}">
                <a16:creationId xmlns:a16="http://schemas.microsoft.com/office/drawing/2014/main" id="{265C89E2-7255-B011-A6A9-91A03DB06608}"/>
              </a:ext>
            </a:extLst>
          </p:cNvPr>
          <p:cNvSpPr>
            <a:spLocks noGrp="1"/>
          </p:cNvSpPr>
          <p:nvPr>
            <p:ph idx="1"/>
          </p:nvPr>
        </p:nvSpPr>
        <p:spPr>
          <a:xfrm>
            <a:off x="205740" y="2011681"/>
            <a:ext cx="5486400" cy="4165282"/>
          </a:xfrm>
        </p:spPr>
        <p:txBody>
          <a:bodyPr anchor="t">
            <a:normAutofit/>
          </a:bodyPr>
          <a:lstStyle/>
          <a:p>
            <a:r>
              <a:rPr lang="en-US" dirty="0"/>
              <a:t>Brendan was inspired by tales of a mystical land beyond the horizon, described as a paradise where the faithful would dwell. One day he heard a voice telling him to make a </a:t>
            </a:r>
            <a:r>
              <a:rPr lang="en-US" dirty="0" err="1"/>
              <a:t>journeyGuided</a:t>
            </a:r>
            <a:r>
              <a:rPr lang="en-US" dirty="0"/>
              <a:t> by visions and fueled by unwavering faith, he built a currach and assembled a small crew of about 14 men.</a:t>
            </a:r>
          </a:p>
          <a:p>
            <a:r>
              <a:rPr lang="en-US" dirty="0"/>
              <a:t>They sailed to </a:t>
            </a:r>
            <a:r>
              <a:rPr lang="en-US" dirty="0" err="1"/>
              <a:t>Inismore</a:t>
            </a:r>
            <a:r>
              <a:rPr lang="en-US" dirty="0"/>
              <a:t>, one of the Aran Islands to seek the blessing of St. Enda</a:t>
            </a:r>
          </a:p>
          <a:p>
            <a:r>
              <a:rPr lang="en-US" dirty="0"/>
              <a:t>Returning to Kerry they fasted an prayed for 40 days before loading the boat with enough food for six weeks and then set sail.</a:t>
            </a:r>
          </a:p>
          <a:p>
            <a:endParaRPr lang="en-US" sz="1700" dirty="0"/>
          </a:p>
          <a:p>
            <a:endParaRPr lang="en-US" sz="1700" dirty="0"/>
          </a:p>
        </p:txBody>
      </p:sp>
      <p:sp>
        <p:nvSpPr>
          <p:cNvPr id="25" name="Rectangle 24">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8D61C6B-A1F7-0AD1-ADE9-BC7FDCEDFDE3}"/>
              </a:ext>
            </a:extLst>
          </p:cNvPr>
          <p:cNvPicPr>
            <a:picLocks noChangeAspect="1"/>
          </p:cNvPicPr>
          <p:nvPr/>
        </p:nvPicPr>
        <p:blipFill>
          <a:blip r:embed="rId2"/>
          <a:srcRect t="10889" r="2" b="13862"/>
          <a:stretch>
            <a:fillRect/>
          </a:stretch>
        </p:blipFill>
        <p:spPr>
          <a:xfrm>
            <a:off x="5821119" y="493987"/>
            <a:ext cx="5888959" cy="5888959"/>
          </a:xfrm>
          <a:prstGeom prst="rect">
            <a:avLst/>
          </a:prstGeom>
        </p:spPr>
      </p:pic>
      <p:sp>
        <p:nvSpPr>
          <p:cNvPr id="4" name="Footer Placeholder 3">
            <a:extLst>
              <a:ext uri="{FF2B5EF4-FFF2-40B4-BE49-F238E27FC236}">
                <a16:creationId xmlns:a16="http://schemas.microsoft.com/office/drawing/2014/main" id="{6772785D-620F-A726-065D-F79137CE6B67}"/>
              </a:ext>
            </a:extLst>
          </p:cNvPr>
          <p:cNvSpPr>
            <a:spLocks noGrp="1"/>
          </p:cNvSpPr>
          <p:nvPr>
            <p:ph type="ftr" sz="quarter" idx="11"/>
          </p:nvPr>
        </p:nvSpPr>
        <p:spPr>
          <a:xfrm>
            <a:off x="5821119" y="6488268"/>
            <a:ext cx="4114800" cy="233209"/>
          </a:xfrm>
        </p:spPr>
        <p:txBody>
          <a:bodyPr>
            <a:normAutofit/>
          </a:bodyPr>
          <a:lstStyle/>
          <a:p>
            <a:pPr algn="l">
              <a:lnSpc>
                <a:spcPct val="90000"/>
              </a:lnSpc>
              <a:spcAft>
                <a:spcPts val="600"/>
              </a:spcAft>
            </a:pPr>
            <a:r>
              <a:rPr lang="en-US"/>
              <a:t>Ailish Walsh DOK 25</a:t>
            </a:r>
          </a:p>
        </p:txBody>
      </p:sp>
    </p:spTree>
    <p:extLst>
      <p:ext uri="{BB962C8B-B14F-4D97-AF65-F5344CB8AC3E}">
        <p14:creationId xmlns:p14="http://schemas.microsoft.com/office/powerpoint/2010/main" val="16399798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2"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B64A9342-8499-69DA-9724-9AD0F21C0521}"/>
              </a:ext>
            </a:extLst>
          </p:cNvPr>
          <p:cNvSpPr>
            <a:spLocks noGrp="1"/>
          </p:cNvSpPr>
          <p:nvPr>
            <p:ph type="title"/>
          </p:nvPr>
        </p:nvSpPr>
        <p:spPr>
          <a:xfrm>
            <a:off x="777240" y="777241"/>
            <a:ext cx="3948953" cy="948690"/>
          </a:xfrm>
        </p:spPr>
        <p:txBody>
          <a:bodyPr anchor="b">
            <a:normAutofit/>
          </a:bodyPr>
          <a:lstStyle/>
          <a:p>
            <a:r>
              <a:rPr lang="en-IE" sz="4400" dirty="0"/>
              <a:t>The Journey</a:t>
            </a:r>
          </a:p>
        </p:txBody>
      </p:sp>
      <p:sp>
        <p:nvSpPr>
          <p:cNvPr id="3" name="Content Placeholder 2">
            <a:extLst>
              <a:ext uri="{FF2B5EF4-FFF2-40B4-BE49-F238E27FC236}">
                <a16:creationId xmlns:a16="http://schemas.microsoft.com/office/drawing/2014/main" id="{6ED1058C-387E-3934-DDDB-09CE9D57E345}"/>
              </a:ext>
            </a:extLst>
          </p:cNvPr>
          <p:cNvSpPr>
            <a:spLocks noGrp="1"/>
          </p:cNvSpPr>
          <p:nvPr>
            <p:ph idx="1"/>
          </p:nvPr>
        </p:nvSpPr>
        <p:spPr>
          <a:xfrm>
            <a:off x="240030" y="1931670"/>
            <a:ext cx="5280660" cy="4245293"/>
          </a:xfrm>
        </p:spPr>
        <p:txBody>
          <a:bodyPr anchor="t">
            <a:normAutofit/>
          </a:bodyPr>
          <a:lstStyle/>
          <a:p>
            <a:pPr marL="228600" marR="0" lvl="0" indent="-228600" defTabSz="914400" rtl="0" eaLnBrk="1" fontAlgn="auto" latinLnBrk="0" hangingPunct="1">
              <a:spcBef>
                <a:spcPts val="1000"/>
              </a:spcBef>
              <a:spcAft>
                <a:spcPts val="0"/>
              </a:spcAft>
              <a:buClr>
                <a:srgbClr val="EC8670">
                  <a:lumMod val="60000"/>
                  <a:lumOff val="40000"/>
                </a:srgbClr>
              </a:buClr>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alibri"/>
                <a:ea typeface="+mn-ea"/>
                <a:cs typeface="+mn-cs"/>
              </a:rPr>
              <a:t>The voyage was fraught with challenges and marvels:</a:t>
            </a:r>
          </a:p>
          <a:p>
            <a:pPr marL="228600" marR="0" lvl="0" indent="-228600" defTabSz="914400" rtl="0" eaLnBrk="1" fontAlgn="auto" latinLnBrk="0" hangingPunct="1">
              <a:spcBef>
                <a:spcPts val="1000"/>
              </a:spcBef>
              <a:spcAft>
                <a:spcPts val="0"/>
              </a:spcAft>
              <a:buClr>
                <a:srgbClr val="EC8670">
                  <a:lumMod val="60000"/>
                  <a:lumOff val="40000"/>
                </a:srgbClr>
              </a:buClr>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alibri"/>
                <a:ea typeface="+mn-ea"/>
                <a:cs typeface="+mn-cs"/>
              </a:rPr>
              <a:t>Mermaids and Sea Creatures: The crew reportedly encountered strange aquatic beings, including a mermaid, now symbolic of the dangers and allure of the unknown.</a:t>
            </a:r>
          </a:p>
          <a:p>
            <a:pPr marL="228600" marR="0" lvl="0" indent="-228600" defTabSz="914400" rtl="0" eaLnBrk="1" fontAlgn="auto" latinLnBrk="0" hangingPunct="1">
              <a:spcBef>
                <a:spcPts val="1000"/>
              </a:spcBef>
              <a:spcAft>
                <a:spcPts val="0"/>
              </a:spcAft>
              <a:buClr>
                <a:srgbClr val="EC8670">
                  <a:lumMod val="60000"/>
                  <a:lumOff val="40000"/>
                </a:srgbClr>
              </a:buClr>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alibri"/>
                <a:ea typeface="+mn-ea"/>
                <a:cs typeface="+mn-cs"/>
              </a:rPr>
              <a:t>Floating Islands: Some scholars suggest these could have been descriptions of icebergs or volcanic islands.</a:t>
            </a:r>
          </a:p>
          <a:p>
            <a:pPr marL="228600" marR="0" lvl="0" indent="-228600" defTabSz="914400" rtl="0" eaLnBrk="1" fontAlgn="auto" latinLnBrk="0" hangingPunct="1">
              <a:spcBef>
                <a:spcPts val="1000"/>
              </a:spcBef>
              <a:spcAft>
                <a:spcPts val="0"/>
              </a:spcAft>
              <a:buClr>
                <a:srgbClr val="EC8670">
                  <a:lumMod val="60000"/>
                  <a:lumOff val="40000"/>
                </a:srgbClr>
              </a:buClr>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Calibri"/>
                <a:ea typeface="+mn-ea"/>
                <a:cs typeface="+mn-cs"/>
              </a:rPr>
              <a:t>The Promised Land: After years of hardship, Brendan and his crew are said to have reached a lush, fertile land—speculated by some to be North America.</a:t>
            </a:r>
          </a:p>
          <a:p>
            <a:pPr marL="228600" marR="0" lvl="0" indent="-228600" defTabSz="914400" rtl="0" eaLnBrk="1" fontAlgn="auto" latinLnBrk="0" hangingPunct="1">
              <a:spcBef>
                <a:spcPts val="1000"/>
              </a:spcBef>
              <a:spcAft>
                <a:spcPts val="0"/>
              </a:spcAft>
              <a:buClr>
                <a:srgbClr val="EC8670">
                  <a:lumMod val="60000"/>
                  <a:lumOff val="40000"/>
                </a:srgbClr>
              </a:buClr>
              <a:buSzTx/>
              <a:buFont typeface="Arial" panose="020B0604020202020204" pitchFamily="34" charset="0"/>
              <a:buChar char="•"/>
              <a:tabLst/>
              <a:defRPr/>
            </a:pPr>
            <a:endParaRPr lang="en-US" sz="1400" dirty="0">
              <a:latin typeface="Calibri"/>
            </a:endParaRPr>
          </a:p>
          <a:p>
            <a:pPr marL="228600" marR="0" lvl="0" indent="-228600" defTabSz="914400" rtl="0" eaLnBrk="1" fontAlgn="auto" latinLnBrk="0" hangingPunct="1">
              <a:spcBef>
                <a:spcPts val="1000"/>
              </a:spcBef>
              <a:spcAft>
                <a:spcPts val="0"/>
              </a:spcAft>
              <a:buClr>
                <a:srgbClr val="EC8670">
                  <a:lumMod val="60000"/>
                  <a:lumOff val="40000"/>
                </a:srgbClr>
              </a:buClr>
              <a:buSzTx/>
              <a:buFont typeface="Arial" panose="020B0604020202020204" pitchFamily="34" charset="0"/>
              <a:buChar char="•"/>
              <a:tabLst/>
              <a:defRPr/>
            </a:pPr>
            <a:endParaRPr kumimoji="0" lang="en-US" sz="1400" b="0" i="0" u="none" strike="noStrike" kern="1200" cap="none" spc="0" normalizeH="0" baseline="0" noProof="0" dirty="0">
              <a:ln>
                <a:noFill/>
              </a:ln>
              <a:effectLst/>
              <a:uLnTx/>
              <a:uFillTx/>
              <a:latin typeface="Calibri"/>
              <a:ea typeface="+mn-ea"/>
              <a:cs typeface="+mn-cs"/>
            </a:endParaRPr>
          </a:p>
          <a:p>
            <a:endParaRPr lang="en-IE" sz="1400" dirty="0"/>
          </a:p>
        </p:txBody>
      </p:sp>
      <p:sp>
        <p:nvSpPr>
          <p:cNvPr id="14" name="Rectangle 13">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906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87A0D63-F0EE-A79A-4DA8-F1C9E59AF906}"/>
              </a:ext>
            </a:extLst>
          </p:cNvPr>
          <p:cNvPicPr>
            <a:picLocks noChangeAspect="1"/>
          </p:cNvPicPr>
          <p:nvPr/>
        </p:nvPicPr>
        <p:blipFill>
          <a:blip r:embed="rId2"/>
          <a:stretch>
            <a:fillRect/>
          </a:stretch>
        </p:blipFill>
        <p:spPr>
          <a:xfrm>
            <a:off x="5821119" y="1473026"/>
            <a:ext cx="5888959" cy="3930880"/>
          </a:xfrm>
          <a:prstGeom prst="rect">
            <a:avLst/>
          </a:prstGeom>
        </p:spPr>
      </p:pic>
      <p:sp>
        <p:nvSpPr>
          <p:cNvPr id="4" name="Footer Placeholder 3">
            <a:extLst>
              <a:ext uri="{FF2B5EF4-FFF2-40B4-BE49-F238E27FC236}">
                <a16:creationId xmlns:a16="http://schemas.microsoft.com/office/drawing/2014/main" id="{353B5A04-01F8-C627-4FC1-7E321BEB4BCF}"/>
              </a:ext>
            </a:extLst>
          </p:cNvPr>
          <p:cNvSpPr>
            <a:spLocks noGrp="1"/>
          </p:cNvSpPr>
          <p:nvPr>
            <p:ph type="ftr" sz="quarter" idx="11"/>
          </p:nvPr>
        </p:nvSpPr>
        <p:spPr>
          <a:xfrm>
            <a:off x="5824167" y="6488268"/>
            <a:ext cx="4114800" cy="233209"/>
          </a:xfrm>
        </p:spPr>
        <p:txBody>
          <a:bodyPr>
            <a:normAutofit/>
          </a:bodyPr>
          <a:lstStyle/>
          <a:p>
            <a:pPr algn="l">
              <a:lnSpc>
                <a:spcPct val="90000"/>
              </a:lnSpc>
              <a:spcAft>
                <a:spcPts val="600"/>
              </a:spcAft>
            </a:pPr>
            <a:r>
              <a:rPr lang="en-US"/>
              <a:t>Ailish Walsh DOK 25</a:t>
            </a:r>
          </a:p>
        </p:txBody>
      </p:sp>
    </p:spTree>
    <p:extLst>
      <p:ext uri="{BB962C8B-B14F-4D97-AF65-F5344CB8AC3E}">
        <p14:creationId xmlns:p14="http://schemas.microsoft.com/office/powerpoint/2010/main" val="15728249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2"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4" name="Rectangle 13">
            <a:extLst>
              <a:ext uri="{FF2B5EF4-FFF2-40B4-BE49-F238E27FC236}">
                <a16:creationId xmlns:a16="http://schemas.microsoft.com/office/drawing/2014/main" id="{E68DDE59-49D5-42AA-8D35-B178B726AE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6" name="Rectangle 15">
            <a:extLst>
              <a:ext uri="{FF2B5EF4-FFF2-40B4-BE49-F238E27FC236}">
                <a16:creationId xmlns:a16="http://schemas.microsoft.com/office/drawing/2014/main" id="{FE620889-6AF6-4B45-8AFF-DF8FFDDB3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5D2FDDCC-7582-E5FC-6194-5CED43D56386}"/>
              </a:ext>
            </a:extLst>
          </p:cNvPr>
          <p:cNvSpPr>
            <a:spLocks noGrp="1"/>
          </p:cNvSpPr>
          <p:nvPr>
            <p:ph type="title"/>
          </p:nvPr>
        </p:nvSpPr>
        <p:spPr>
          <a:xfrm>
            <a:off x="777240" y="493988"/>
            <a:ext cx="10935886" cy="1921666"/>
          </a:xfrm>
        </p:spPr>
        <p:txBody>
          <a:bodyPr anchor="ctr">
            <a:normAutofit/>
          </a:bodyPr>
          <a:lstStyle/>
          <a:p>
            <a:r>
              <a:rPr lang="en-IE" sz="4400">
                <a:solidFill>
                  <a:schemeClr val="bg1"/>
                </a:solidFill>
              </a:rPr>
              <a:t>Over to you…..</a:t>
            </a:r>
          </a:p>
        </p:txBody>
      </p:sp>
      <p:sp useBgFill="1">
        <p:nvSpPr>
          <p:cNvPr id="18" name="Rectangle 17">
            <a:extLst>
              <a:ext uri="{FF2B5EF4-FFF2-40B4-BE49-F238E27FC236}">
                <a16:creationId xmlns:a16="http://schemas.microsoft.com/office/drawing/2014/main" id="{46A7E952-C162-4E5A-9AD1-83F746565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2681786"/>
            <a:ext cx="12192001" cy="417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B8F4259-C29C-7F34-120E-CCD34E257403}"/>
              </a:ext>
            </a:extLst>
          </p:cNvPr>
          <p:cNvSpPr>
            <a:spLocks noGrp="1"/>
          </p:cNvSpPr>
          <p:nvPr>
            <p:ph type="ftr" sz="quarter" idx="11"/>
          </p:nvPr>
        </p:nvSpPr>
        <p:spPr>
          <a:xfrm>
            <a:off x="4038600" y="6488268"/>
            <a:ext cx="4114800" cy="233209"/>
          </a:xfrm>
        </p:spPr>
        <p:txBody>
          <a:bodyPr>
            <a:normAutofit/>
          </a:bodyPr>
          <a:lstStyle/>
          <a:p>
            <a:pPr>
              <a:lnSpc>
                <a:spcPct val="90000"/>
              </a:lnSpc>
              <a:spcAft>
                <a:spcPts val="600"/>
              </a:spcAft>
            </a:pPr>
            <a:r>
              <a:rPr lang="en-US"/>
              <a:t>Ailish Walsh DOK 25</a:t>
            </a:r>
          </a:p>
        </p:txBody>
      </p:sp>
      <p:graphicFrame>
        <p:nvGraphicFramePr>
          <p:cNvPr id="6" name="Content Placeholder 2">
            <a:extLst>
              <a:ext uri="{FF2B5EF4-FFF2-40B4-BE49-F238E27FC236}">
                <a16:creationId xmlns:a16="http://schemas.microsoft.com/office/drawing/2014/main" id="{C2BAE9F7-7FA1-9668-577B-363B80DB2E5A}"/>
              </a:ext>
            </a:extLst>
          </p:cNvPr>
          <p:cNvGraphicFramePr>
            <a:graphicFrameLocks noGrp="1"/>
          </p:cNvGraphicFramePr>
          <p:nvPr>
            <p:ph idx="1"/>
            <p:extLst>
              <p:ext uri="{D42A27DB-BD31-4B8C-83A1-F6EECF244321}">
                <p14:modId xmlns:p14="http://schemas.microsoft.com/office/powerpoint/2010/main" val="3697769008"/>
              </p:ext>
            </p:extLst>
          </p:nvPr>
        </p:nvGraphicFramePr>
        <p:xfrm>
          <a:off x="777240" y="2911794"/>
          <a:ext cx="10636250" cy="36947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6109699"/>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2" name="Rectangle 11">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FA2A2DA2-1A38-098F-D0B1-CD8040565C9A}"/>
              </a:ext>
            </a:extLst>
          </p:cNvPr>
          <p:cNvSpPr>
            <a:spLocks noGrp="1"/>
          </p:cNvSpPr>
          <p:nvPr>
            <p:ph type="title"/>
          </p:nvPr>
        </p:nvSpPr>
        <p:spPr>
          <a:xfrm>
            <a:off x="777240" y="777241"/>
            <a:ext cx="3948953" cy="1051560"/>
          </a:xfrm>
        </p:spPr>
        <p:txBody>
          <a:bodyPr anchor="b">
            <a:normAutofit/>
          </a:bodyPr>
          <a:lstStyle/>
          <a:p>
            <a:r>
              <a:rPr lang="en-IE" sz="4400" dirty="0"/>
              <a:t>The Return</a:t>
            </a:r>
          </a:p>
        </p:txBody>
      </p:sp>
      <p:sp>
        <p:nvSpPr>
          <p:cNvPr id="3" name="Content Placeholder 2">
            <a:extLst>
              <a:ext uri="{FF2B5EF4-FFF2-40B4-BE49-F238E27FC236}">
                <a16:creationId xmlns:a16="http://schemas.microsoft.com/office/drawing/2014/main" id="{67D111D8-A99A-C8C0-AF94-418C10017EC1}"/>
              </a:ext>
            </a:extLst>
          </p:cNvPr>
          <p:cNvSpPr>
            <a:spLocks noGrp="1"/>
          </p:cNvSpPr>
          <p:nvPr>
            <p:ph idx="1"/>
          </p:nvPr>
        </p:nvSpPr>
        <p:spPr>
          <a:xfrm>
            <a:off x="478874" y="2160270"/>
            <a:ext cx="4723904" cy="4016693"/>
          </a:xfrm>
        </p:spPr>
        <p:txBody>
          <a:bodyPr anchor="t">
            <a:normAutofit/>
          </a:bodyPr>
          <a:lstStyle/>
          <a:p>
            <a:pPr marL="228600" marR="0" lvl="0" indent="-228600" defTabSz="914400" rtl="0" eaLnBrk="1" fontAlgn="auto" latinLnBrk="0" hangingPunct="1">
              <a:spcBef>
                <a:spcPts val="1000"/>
              </a:spcBef>
              <a:spcAft>
                <a:spcPts val="0"/>
              </a:spcAft>
              <a:buClr>
                <a:srgbClr val="EC8670">
                  <a:lumMod val="60000"/>
                  <a:lumOff val="40000"/>
                </a:srgbClr>
              </a:buClr>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Calibri"/>
                <a:ea typeface="+mn-ea"/>
                <a:cs typeface="+mn-cs"/>
              </a:rPr>
              <a:t>Brendan returned to Ireland, sharing his experiences and inspiring countless others with tales of his journey. His story became a cornerstone of medieval Irish literature and remains a source of wonder today.</a:t>
            </a:r>
          </a:p>
          <a:p>
            <a:pPr marL="228600" marR="0" lvl="0" indent="-228600" defTabSz="914400" rtl="0" eaLnBrk="1" fontAlgn="auto" latinLnBrk="0" hangingPunct="1">
              <a:spcBef>
                <a:spcPts val="1000"/>
              </a:spcBef>
              <a:spcAft>
                <a:spcPts val="0"/>
              </a:spcAft>
              <a:buClr>
                <a:srgbClr val="EC8670">
                  <a:lumMod val="60000"/>
                  <a:lumOff val="40000"/>
                </a:srgbClr>
              </a:buClr>
              <a:buSzTx/>
              <a:buFont typeface="Arial" panose="020B0604020202020204" pitchFamily="34" charset="0"/>
              <a:buChar char="•"/>
              <a:tabLst/>
              <a:defRPr/>
            </a:pPr>
            <a:r>
              <a:rPr lang="en-US" sz="2400" dirty="0">
                <a:latin typeface="Calibri"/>
              </a:rPr>
              <a:t>St Brendan lived out his final days at a monastery he founded in </a:t>
            </a:r>
            <a:r>
              <a:rPr lang="en-US" sz="2400" dirty="0" err="1">
                <a:latin typeface="Calibri"/>
              </a:rPr>
              <a:t>Clonfert</a:t>
            </a:r>
            <a:r>
              <a:rPr lang="en-US" sz="2400" dirty="0">
                <a:latin typeface="Calibri"/>
              </a:rPr>
              <a:t> on the River Shannon.</a:t>
            </a:r>
            <a:endParaRPr kumimoji="0" lang="en-IE" sz="2400" b="0" i="0" u="none" strike="noStrike" kern="1200" cap="none" spc="0" normalizeH="0" baseline="0" noProof="0" dirty="0">
              <a:ln>
                <a:noFill/>
              </a:ln>
              <a:effectLst/>
              <a:uLnTx/>
              <a:uFillTx/>
              <a:latin typeface="Calibri"/>
              <a:ea typeface="+mn-ea"/>
              <a:cs typeface="+mn-cs"/>
            </a:endParaRPr>
          </a:p>
          <a:p>
            <a:endParaRPr lang="en-IE" dirty="0"/>
          </a:p>
        </p:txBody>
      </p:sp>
      <p:sp>
        <p:nvSpPr>
          <p:cNvPr id="14" name="Rectangle 13">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9063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573337D-8692-FBC7-3DB2-669C76860BD4}"/>
              </a:ext>
            </a:extLst>
          </p:cNvPr>
          <p:cNvPicPr>
            <a:picLocks noChangeAspect="1"/>
          </p:cNvPicPr>
          <p:nvPr/>
        </p:nvPicPr>
        <p:blipFill>
          <a:blip r:embed="rId2"/>
          <a:stretch>
            <a:fillRect/>
          </a:stretch>
        </p:blipFill>
        <p:spPr>
          <a:xfrm>
            <a:off x="6439460" y="493987"/>
            <a:ext cx="4652277" cy="5888959"/>
          </a:xfrm>
          <a:prstGeom prst="rect">
            <a:avLst/>
          </a:prstGeom>
        </p:spPr>
      </p:pic>
      <p:sp>
        <p:nvSpPr>
          <p:cNvPr id="4" name="Footer Placeholder 3">
            <a:extLst>
              <a:ext uri="{FF2B5EF4-FFF2-40B4-BE49-F238E27FC236}">
                <a16:creationId xmlns:a16="http://schemas.microsoft.com/office/drawing/2014/main" id="{ADB0AAAB-DEFD-1DE4-A496-3ACA6143C1E2}"/>
              </a:ext>
            </a:extLst>
          </p:cNvPr>
          <p:cNvSpPr>
            <a:spLocks noGrp="1"/>
          </p:cNvSpPr>
          <p:nvPr>
            <p:ph type="ftr" sz="quarter" idx="11"/>
          </p:nvPr>
        </p:nvSpPr>
        <p:spPr>
          <a:xfrm>
            <a:off x="5824167" y="6488268"/>
            <a:ext cx="4114800" cy="233209"/>
          </a:xfrm>
        </p:spPr>
        <p:txBody>
          <a:bodyPr>
            <a:normAutofit/>
          </a:bodyPr>
          <a:lstStyle/>
          <a:p>
            <a:pPr algn="l">
              <a:lnSpc>
                <a:spcPct val="90000"/>
              </a:lnSpc>
              <a:spcAft>
                <a:spcPts val="600"/>
              </a:spcAft>
            </a:pPr>
            <a:r>
              <a:rPr lang="en-US"/>
              <a:t>Ailish Walsh DOK 25</a:t>
            </a:r>
          </a:p>
        </p:txBody>
      </p:sp>
    </p:spTree>
    <p:extLst>
      <p:ext uri="{BB962C8B-B14F-4D97-AF65-F5344CB8AC3E}">
        <p14:creationId xmlns:p14="http://schemas.microsoft.com/office/powerpoint/2010/main" val="1052296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EF7D3-DD6F-2EAF-C8B7-3BE777B448F7}"/>
              </a:ext>
            </a:extLst>
          </p:cNvPr>
          <p:cNvSpPr>
            <a:spLocks noGrp="1"/>
          </p:cNvSpPr>
          <p:nvPr>
            <p:ph type="title"/>
          </p:nvPr>
        </p:nvSpPr>
        <p:spPr/>
        <p:txBody>
          <a:bodyPr>
            <a:normAutofit fontScale="90000"/>
          </a:bodyPr>
          <a:lstStyle/>
          <a:p>
            <a:r>
              <a:rPr lang="en-IE" dirty="0"/>
              <a:t>The Re-creation of the Brendan Voyage.</a:t>
            </a:r>
          </a:p>
        </p:txBody>
      </p:sp>
      <p:sp>
        <p:nvSpPr>
          <p:cNvPr id="3" name="Content Placeholder 2">
            <a:extLst>
              <a:ext uri="{FF2B5EF4-FFF2-40B4-BE49-F238E27FC236}">
                <a16:creationId xmlns:a16="http://schemas.microsoft.com/office/drawing/2014/main" id="{72C71B7A-E32F-884E-EBC6-16D1EAB6E4B0}"/>
              </a:ext>
            </a:extLst>
          </p:cNvPr>
          <p:cNvSpPr>
            <a:spLocks noGrp="1"/>
          </p:cNvSpPr>
          <p:nvPr>
            <p:ph idx="1"/>
          </p:nvPr>
        </p:nvSpPr>
        <p:spPr/>
        <p:txBody>
          <a:bodyPr/>
          <a:lstStyle/>
          <a:p>
            <a:r>
              <a:rPr lang="en-IE" dirty="0"/>
              <a:t>In pairs see what you can find out about Tim Severin’s re-creation of the Brendan Voyage. These clips may help you.</a:t>
            </a:r>
          </a:p>
          <a:p>
            <a:endParaRPr lang="en-IE" dirty="0"/>
          </a:p>
          <a:p>
            <a:r>
              <a:rPr lang="en-IE" dirty="0">
                <a:hlinkClick r:id="rId2"/>
              </a:rPr>
              <a:t>https://youtu.be/qADZan1eojI?list=PLkAeSrJAngckQ51Tn5ht5wi5TvheUbsft</a:t>
            </a:r>
            <a:r>
              <a:rPr lang="en-IE" dirty="0"/>
              <a:t> </a:t>
            </a:r>
          </a:p>
          <a:p>
            <a:r>
              <a:rPr lang="en-IE" dirty="0">
                <a:hlinkClick r:id="rId3"/>
              </a:rPr>
              <a:t>https://youtu.be/wB2EsZhzVtE</a:t>
            </a:r>
            <a:r>
              <a:rPr lang="en-IE" dirty="0"/>
              <a:t> </a:t>
            </a:r>
          </a:p>
          <a:p>
            <a:r>
              <a:rPr lang="en-IE" dirty="0">
                <a:hlinkClick r:id="rId4"/>
              </a:rPr>
              <a:t>https://youtu.be/5wsaKiGw0Vw</a:t>
            </a:r>
            <a:r>
              <a:rPr lang="en-IE" dirty="0"/>
              <a:t> </a:t>
            </a:r>
          </a:p>
        </p:txBody>
      </p:sp>
      <p:sp>
        <p:nvSpPr>
          <p:cNvPr id="4" name="Footer Placeholder 3">
            <a:extLst>
              <a:ext uri="{FF2B5EF4-FFF2-40B4-BE49-F238E27FC236}">
                <a16:creationId xmlns:a16="http://schemas.microsoft.com/office/drawing/2014/main" id="{2422009D-D3EC-E3EA-F430-B6A93AE32229}"/>
              </a:ext>
            </a:extLst>
          </p:cNvPr>
          <p:cNvSpPr>
            <a:spLocks noGrp="1"/>
          </p:cNvSpPr>
          <p:nvPr>
            <p:ph type="ftr" sz="quarter" idx="11"/>
          </p:nvPr>
        </p:nvSpPr>
        <p:spPr/>
        <p:txBody>
          <a:bodyPr/>
          <a:lstStyle/>
          <a:p>
            <a:r>
              <a:rPr lang="en-US"/>
              <a:t>Ailish Walsh DOK 25</a:t>
            </a:r>
          </a:p>
        </p:txBody>
      </p:sp>
    </p:spTree>
    <p:extLst>
      <p:ext uri="{BB962C8B-B14F-4D97-AF65-F5344CB8AC3E}">
        <p14:creationId xmlns:p14="http://schemas.microsoft.com/office/powerpoint/2010/main" val="3774258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CD62DB5A-5AA0-4E7E-94AB-AD20F02CA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42" name="Rectangle 41">
            <a:extLst>
              <a:ext uri="{FF2B5EF4-FFF2-40B4-BE49-F238E27FC236}">
                <a16:creationId xmlns:a16="http://schemas.microsoft.com/office/drawing/2014/main" id="{0F086ECE-EF43-4B07-9DD0-59679471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43" name="Rectangle 42">
            <a:extLst>
              <a:ext uri="{FF2B5EF4-FFF2-40B4-BE49-F238E27FC236}">
                <a16:creationId xmlns:a16="http://schemas.microsoft.com/office/drawing/2014/main" id="{326E4BE8-974E-4111-BA00-3C445D066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useBgFill="1">
        <p:nvSpPr>
          <p:cNvPr id="44" name="Rectangle 43">
            <a:extLst>
              <a:ext uri="{FF2B5EF4-FFF2-40B4-BE49-F238E27FC236}">
                <a16:creationId xmlns:a16="http://schemas.microsoft.com/office/drawing/2014/main" id="{F518D20D-5F05-49C3-8900-68783F8AC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45" name="Rectangle 44">
            <a:extLst>
              <a:ext uri="{FF2B5EF4-FFF2-40B4-BE49-F238E27FC236}">
                <a16:creationId xmlns:a16="http://schemas.microsoft.com/office/drawing/2014/main" id="{FF50CA5B-2FF8-43D9-B7D8-3BDE1BFD3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93F8C213-ADFE-C572-F965-93BF60F5BC79}"/>
              </a:ext>
            </a:extLst>
          </p:cNvPr>
          <p:cNvSpPr>
            <a:spLocks noGrp="1"/>
          </p:cNvSpPr>
          <p:nvPr>
            <p:ph type="title"/>
          </p:nvPr>
        </p:nvSpPr>
        <p:spPr>
          <a:xfrm>
            <a:off x="777240" y="1122363"/>
            <a:ext cx="7317348" cy="2387600"/>
          </a:xfrm>
        </p:spPr>
        <p:txBody>
          <a:bodyPr vert="horz" lIns="91440" tIns="45720" rIns="91440" bIns="45720" rtlCol="0" anchor="b">
            <a:normAutofit/>
          </a:bodyPr>
          <a:lstStyle/>
          <a:p>
            <a:r>
              <a:rPr lang="en-US"/>
              <a:t>Homework</a:t>
            </a:r>
          </a:p>
        </p:txBody>
      </p:sp>
      <p:sp>
        <p:nvSpPr>
          <p:cNvPr id="3" name="Content Placeholder 2">
            <a:extLst>
              <a:ext uri="{FF2B5EF4-FFF2-40B4-BE49-F238E27FC236}">
                <a16:creationId xmlns:a16="http://schemas.microsoft.com/office/drawing/2014/main" id="{AE6E0817-0AD6-8A17-39B6-D462A124D3F4}"/>
              </a:ext>
            </a:extLst>
          </p:cNvPr>
          <p:cNvSpPr>
            <a:spLocks noGrp="1"/>
          </p:cNvSpPr>
          <p:nvPr>
            <p:ph idx="1"/>
          </p:nvPr>
        </p:nvSpPr>
        <p:spPr>
          <a:xfrm>
            <a:off x="777240" y="3602038"/>
            <a:ext cx="7317348" cy="1655762"/>
          </a:xfrm>
        </p:spPr>
        <p:txBody>
          <a:bodyPr vert="horz" lIns="91440" tIns="45720" rIns="91440" bIns="45720" rtlCol="0">
            <a:normAutofit/>
          </a:bodyPr>
          <a:lstStyle/>
          <a:p>
            <a:pPr marL="0" indent="0">
              <a:buNone/>
            </a:pPr>
            <a:r>
              <a:rPr lang="en-US" sz="2400" dirty="0"/>
              <a:t>Find out 5 facts about the Diocese of Kerry’s other patron saint – St. Gobnait.</a:t>
            </a:r>
          </a:p>
        </p:txBody>
      </p:sp>
      <p:sp>
        <p:nvSpPr>
          <p:cNvPr id="46" name="Rectangle 45">
            <a:extLst>
              <a:ext uri="{FF2B5EF4-FFF2-40B4-BE49-F238E27FC236}">
                <a16:creationId xmlns:a16="http://schemas.microsoft.com/office/drawing/2014/main" id="{D060EAFE-C840-4DAF-B8B5-D73E98076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2100" y="0"/>
            <a:ext cx="3429000" cy="3429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tatue of a person in a robe">
            <a:extLst>
              <a:ext uri="{FF2B5EF4-FFF2-40B4-BE49-F238E27FC236}">
                <a16:creationId xmlns:a16="http://schemas.microsoft.com/office/drawing/2014/main" id="{FA1EA21D-EEB2-C3F3-7ABE-76C2CFBC18F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376141" y="252537"/>
            <a:ext cx="2200919" cy="2934559"/>
          </a:xfrm>
          <a:prstGeom prst="rect">
            <a:avLst/>
          </a:prstGeom>
        </p:spPr>
      </p:pic>
      <p:sp>
        <p:nvSpPr>
          <p:cNvPr id="4" name="Footer Placeholder 3">
            <a:extLst>
              <a:ext uri="{FF2B5EF4-FFF2-40B4-BE49-F238E27FC236}">
                <a16:creationId xmlns:a16="http://schemas.microsoft.com/office/drawing/2014/main" id="{05457C4F-3DDE-BF3D-0EF0-B6C5619594FA}"/>
              </a:ext>
            </a:extLst>
          </p:cNvPr>
          <p:cNvSpPr>
            <a:spLocks noGrp="1"/>
          </p:cNvSpPr>
          <p:nvPr>
            <p:ph type="ftr" sz="quarter" idx="11"/>
          </p:nvPr>
        </p:nvSpPr>
        <p:spPr>
          <a:xfrm>
            <a:off x="777240" y="6488268"/>
            <a:ext cx="4114800" cy="233209"/>
          </a:xfrm>
        </p:spPr>
        <p:txBody>
          <a:bodyPr vert="horz" lIns="91440" tIns="45720" rIns="91440" bIns="45720" rtlCol="0" anchor="ctr">
            <a:normAutofit/>
          </a:bodyPr>
          <a:lstStyle/>
          <a:p>
            <a:pPr algn="l">
              <a:lnSpc>
                <a:spcPct val="90000"/>
              </a:lnSpc>
              <a:spcAft>
                <a:spcPts val="600"/>
              </a:spcAft>
            </a:pPr>
            <a:r>
              <a:rPr lang="en-US" kern="1200">
                <a:solidFill>
                  <a:schemeClr val="tx1"/>
                </a:solidFill>
                <a:latin typeface="+mn-lt"/>
                <a:ea typeface="+mn-ea"/>
                <a:cs typeface="+mn-cs"/>
              </a:rPr>
              <a:t>Ailish Walsh DOK 25</a:t>
            </a:r>
          </a:p>
        </p:txBody>
      </p:sp>
      <p:sp>
        <p:nvSpPr>
          <p:cNvPr id="47" name="Rectangle 46">
            <a:extLst>
              <a:ext uri="{FF2B5EF4-FFF2-40B4-BE49-F238E27FC236}">
                <a16:creationId xmlns:a16="http://schemas.microsoft.com/office/drawing/2014/main" id="{9F2FF5F7-8CB8-4DD0-890B-C68D3C7313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1200" y="3427200"/>
            <a:ext cx="3430800" cy="3430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20F3ACD-C5D2-AFA1-4D64-BC445034781F}"/>
              </a:ext>
            </a:extLst>
          </p:cNvPr>
          <p:cNvPicPr>
            <a:picLocks noChangeAspect="1"/>
          </p:cNvPicPr>
          <p:nvPr/>
        </p:nvPicPr>
        <p:blipFill>
          <a:blip r:embed="rId4"/>
          <a:stretch>
            <a:fillRect/>
          </a:stretch>
        </p:blipFill>
        <p:spPr>
          <a:xfrm>
            <a:off x="9306445" y="3669104"/>
            <a:ext cx="2340310" cy="2934559"/>
          </a:xfrm>
          <a:prstGeom prst="rect">
            <a:avLst/>
          </a:prstGeom>
        </p:spPr>
      </p:pic>
      <p:sp>
        <p:nvSpPr>
          <p:cNvPr id="7" name="TextBox 6">
            <a:extLst>
              <a:ext uri="{FF2B5EF4-FFF2-40B4-BE49-F238E27FC236}">
                <a16:creationId xmlns:a16="http://schemas.microsoft.com/office/drawing/2014/main" id="{B3101D25-5DF6-D7B8-AB6A-8F68F9811096}"/>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IE" sz="700">
                <a:solidFill>
                  <a:srgbClr val="FFFFFF"/>
                </a:solidFill>
                <a:hlinkClick r:id="rId3" tooltip="https://www.geograph.org.uk/photo/756258">
                  <a:extLst>
                    <a:ext uri="{A12FA001-AC4F-418D-AE19-62706E023703}">
                      <ahyp:hlinkClr xmlns:ahyp="http://schemas.microsoft.com/office/drawing/2018/hyperlinkcolor" val="tx"/>
                    </a:ext>
                  </a:extLst>
                </a:hlinkClick>
              </a:rPr>
              <a:t>This Photo</a:t>
            </a:r>
            <a:r>
              <a:rPr lang="en-IE" sz="700">
                <a:solidFill>
                  <a:srgbClr val="FFFFFF"/>
                </a:solidFill>
              </a:rPr>
              <a:t> by Unknown Author is licensed under </a:t>
            </a:r>
            <a:r>
              <a:rPr lang="en-IE"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IE" sz="700">
              <a:solidFill>
                <a:srgbClr val="FFFFFF"/>
              </a:solidFill>
            </a:endParaRPr>
          </a:p>
        </p:txBody>
      </p:sp>
    </p:spTree>
    <p:extLst>
      <p:ext uri="{BB962C8B-B14F-4D97-AF65-F5344CB8AC3E}">
        <p14:creationId xmlns:p14="http://schemas.microsoft.com/office/powerpoint/2010/main" val="18782202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0A97F9-87C9-4710-B480-406EA55C9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14" name="Rectangle 13">
            <a:extLst>
              <a:ext uri="{FF2B5EF4-FFF2-40B4-BE49-F238E27FC236}">
                <a16:creationId xmlns:a16="http://schemas.microsoft.com/office/drawing/2014/main" id="{6D6F0AC2-F229-46DE-A0A2-5CB386CE9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0" y="0"/>
            <a:ext cx="12188952" cy="6858000"/>
          </a:xfrm>
          <a:prstGeom prst="rect">
            <a:avLst/>
          </a:prstGeom>
          <a:solidFill>
            <a:schemeClr val="bg2">
              <a:lumMod val="90000"/>
              <a:lumOff val="1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mj-lt"/>
            </a:endParaRPr>
          </a:p>
        </p:txBody>
      </p:sp>
      <p:sp>
        <p:nvSpPr>
          <p:cNvPr id="2" name="Title 1">
            <a:extLst>
              <a:ext uri="{FF2B5EF4-FFF2-40B4-BE49-F238E27FC236}">
                <a16:creationId xmlns:a16="http://schemas.microsoft.com/office/drawing/2014/main" id="{13F58284-E6CC-4D6C-C05F-32C2890B3D92}"/>
              </a:ext>
            </a:extLst>
          </p:cNvPr>
          <p:cNvSpPr>
            <a:spLocks noGrp="1"/>
          </p:cNvSpPr>
          <p:nvPr>
            <p:ph type="title"/>
          </p:nvPr>
        </p:nvSpPr>
        <p:spPr>
          <a:xfrm>
            <a:off x="777240" y="777240"/>
            <a:ext cx="4459295" cy="1812537"/>
          </a:xfrm>
        </p:spPr>
        <p:txBody>
          <a:bodyPr anchor="b">
            <a:normAutofit/>
          </a:bodyPr>
          <a:lstStyle/>
          <a:p>
            <a:r>
              <a:rPr lang="en-IE" sz="4400"/>
              <a:t>Project Work</a:t>
            </a:r>
          </a:p>
        </p:txBody>
      </p:sp>
      <p:sp>
        <p:nvSpPr>
          <p:cNvPr id="3" name="Content Placeholder 2">
            <a:extLst>
              <a:ext uri="{FF2B5EF4-FFF2-40B4-BE49-F238E27FC236}">
                <a16:creationId xmlns:a16="http://schemas.microsoft.com/office/drawing/2014/main" id="{44DB6631-32C0-0769-0D28-6C1A5545A3FE}"/>
              </a:ext>
            </a:extLst>
          </p:cNvPr>
          <p:cNvSpPr>
            <a:spLocks noGrp="1"/>
          </p:cNvSpPr>
          <p:nvPr>
            <p:ph idx="1"/>
          </p:nvPr>
        </p:nvSpPr>
        <p:spPr>
          <a:xfrm>
            <a:off x="777240" y="2786743"/>
            <a:ext cx="4459295" cy="3390220"/>
          </a:xfrm>
        </p:spPr>
        <p:txBody>
          <a:bodyPr>
            <a:normAutofit/>
          </a:bodyPr>
          <a:lstStyle/>
          <a:p>
            <a:r>
              <a:rPr lang="en-IE" dirty="0"/>
              <a:t>Complete a project on Carlo Acutis.</a:t>
            </a:r>
          </a:p>
          <a:p>
            <a:r>
              <a:rPr lang="en-IE" dirty="0"/>
              <a:t>You should include the following elements:</a:t>
            </a:r>
          </a:p>
          <a:p>
            <a:r>
              <a:rPr lang="en-IE" dirty="0"/>
              <a:t>Biography</a:t>
            </a:r>
          </a:p>
          <a:p>
            <a:r>
              <a:rPr lang="en-IE" dirty="0"/>
              <a:t>Road to Sainthood</a:t>
            </a:r>
          </a:p>
          <a:p>
            <a:r>
              <a:rPr lang="en-IE" dirty="0"/>
              <a:t>Becoming a saint</a:t>
            </a:r>
          </a:p>
          <a:p>
            <a:r>
              <a:rPr lang="en-IE" dirty="0"/>
              <a:t>Why Carlo Acutis an inspiration to young people today.</a:t>
            </a:r>
          </a:p>
        </p:txBody>
      </p:sp>
      <p:sp>
        <p:nvSpPr>
          <p:cNvPr id="16" name="Rectangle 15">
            <a:extLst>
              <a:ext uri="{FF2B5EF4-FFF2-40B4-BE49-F238E27FC236}">
                <a16:creationId xmlns:a16="http://schemas.microsoft.com/office/drawing/2014/main" id="{6988DF46-BB01-4433-86D4-321BC88CE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24167" y="476600"/>
            <a:ext cx="5888959" cy="58874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F97FEED-0C4D-6E1A-602B-BDFD5756257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227" r="1" b="25934"/>
          <a:stretch>
            <a:fillRect/>
          </a:stretch>
        </p:blipFill>
        <p:spPr>
          <a:xfrm>
            <a:off x="5821119" y="493987"/>
            <a:ext cx="5888959" cy="5888959"/>
          </a:xfrm>
          <a:prstGeom prst="rect">
            <a:avLst/>
          </a:prstGeom>
        </p:spPr>
      </p:pic>
      <p:sp>
        <p:nvSpPr>
          <p:cNvPr id="4" name="Footer Placeholder 3">
            <a:extLst>
              <a:ext uri="{FF2B5EF4-FFF2-40B4-BE49-F238E27FC236}">
                <a16:creationId xmlns:a16="http://schemas.microsoft.com/office/drawing/2014/main" id="{B22F6FAD-6CC4-2485-0643-BF6D788EC5CA}"/>
              </a:ext>
            </a:extLst>
          </p:cNvPr>
          <p:cNvSpPr>
            <a:spLocks noGrp="1"/>
          </p:cNvSpPr>
          <p:nvPr>
            <p:ph type="ftr" sz="quarter" idx="11"/>
          </p:nvPr>
        </p:nvSpPr>
        <p:spPr>
          <a:xfrm>
            <a:off x="5821119" y="6488268"/>
            <a:ext cx="4114800" cy="233209"/>
          </a:xfrm>
        </p:spPr>
        <p:txBody>
          <a:bodyPr>
            <a:normAutofit/>
          </a:bodyPr>
          <a:lstStyle/>
          <a:p>
            <a:pPr algn="l">
              <a:lnSpc>
                <a:spcPct val="90000"/>
              </a:lnSpc>
              <a:spcAft>
                <a:spcPts val="600"/>
              </a:spcAft>
            </a:pPr>
            <a:r>
              <a:rPr lang="en-US"/>
              <a:t>Ailish Walsh DOK 25</a:t>
            </a:r>
          </a:p>
        </p:txBody>
      </p:sp>
      <p:sp>
        <p:nvSpPr>
          <p:cNvPr id="7" name="TextBox 6">
            <a:extLst>
              <a:ext uri="{FF2B5EF4-FFF2-40B4-BE49-F238E27FC236}">
                <a16:creationId xmlns:a16="http://schemas.microsoft.com/office/drawing/2014/main" id="{398BABB4-3208-28BC-FD78-29E914B0903C}"/>
              </a:ext>
            </a:extLst>
          </p:cNvPr>
          <p:cNvSpPr txBox="1"/>
          <p:nvPr/>
        </p:nvSpPr>
        <p:spPr>
          <a:xfrm>
            <a:off x="9403036" y="6182891"/>
            <a:ext cx="2307042" cy="200055"/>
          </a:xfrm>
          <a:prstGeom prst="rect">
            <a:avLst/>
          </a:prstGeom>
          <a:solidFill>
            <a:srgbClr val="000000"/>
          </a:solidFill>
        </p:spPr>
        <p:txBody>
          <a:bodyPr wrap="none" rtlCol="0">
            <a:spAutoFit/>
          </a:bodyPr>
          <a:lstStyle/>
          <a:p>
            <a:pPr algn="r">
              <a:spcAft>
                <a:spcPts val="600"/>
              </a:spcAft>
            </a:pPr>
            <a:r>
              <a:rPr lang="en-IE" sz="700">
                <a:solidFill>
                  <a:srgbClr val="FFFFFF"/>
                </a:solidFill>
                <a:hlinkClick r:id="rId3" tooltip="https://en.wikipedia.org/wiki/Carlo_Acutis">
                  <a:extLst>
                    <a:ext uri="{A12FA001-AC4F-418D-AE19-62706E023703}">
                      <ahyp:hlinkClr xmlns:ahyp="http://schemas.microsoft.com/office/drawing/2018/hyperlinkcolor" val="tx"/>
                    </a:ext>
                  </a:extLst>
                </a:hlinkClick>
              </a:rPr>
              <a:t>This Photo</a:t>
            </a:r>
            <a:r>
              <a:rPr lang="en-IE" sz="700">
                <a:solidFill>
                  <a:srgbClr val="FFFFFF"/>
                </a:solidFill>
              </a:rPr>
              <a:t> by Unknown Author is licensed under </a:t>
            </a:r>
            <a:r>
              <a:rPr lang="en-IE"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IE" sz="700">
              <a:solidFill>
                <a:srgbClr val="FFFFFF"/>
              </a:solidFill>
            </a:endParaRPr>
          </a:p>
        </p:txBody>
      </p:sp>
    </p:spTree>
    <p:extLst>
      <p:ext uri="{BB962C8B-B14F-4D97-AF65-F5344CB8AC3E}">
        <p14:creationId xmlns:p14="http://schemas.microsoft.com/office/powerpoint/2010/main" val="47402581"/>
      </p:ext>
    </p:extLst>
  </p:cSld>
  <p:clrMapOvr>
    <a:masterClrMapping/>
  </p:clrMapOvr>
</p:sld>
</file>

<file path=ppt/theme/theme1.xml><?xml version="1.0" encoding="utf-8"?>
<a:theme xmlns:a="http://schemas.openxmlformats.org/drawingml/2006/main" name="CelebrationVTI">
  <a:themeElements>
    <a:clrScheme name="AnalogousFromLightSeedLeftStep">
      <a:dk1>
        <a:srgbClr val="000000"/>
      </a:dk1>
      <a:lt1>
        <a:srgbClr val="FFFFFF"/>
      </a:lt1>
      <a:dk2>
        <a:srgbClr val="243741"/>
      </a:dk2>
      <a:lt2>
        <a:srgbClr val="E2E7E8"/>
      </a:lt2>
      <a:accent1>
        <a:srgbClr val="EC8670"/>
      </a:accent1>
      <a:accent2>
        <a:srgbClr val="E85074"/>
      </a:accent2>
      <a:accent3>
        <a:srgbClr val="EC70C1"/>
      </a:accent3>
      <a:accent4>
        <a:srgbClr val="DE50E8"/>
      </a:accent4>
      <a:accent5>
        <a:srgbClr val="B070EC"/>
      </a:accent5>
      <a:accent6>
        <a:srgbClr val="5F50E8"/>
      </a:accent6>
      <a:hlink>
        <a:srgbClr val="5A8B96"/>
      </a:hlink>
      <a:folHlink>
        <a:srgbClr val="7F7F7F"/>
      </a:folHlink>
    </a:clrScheme>
    <a:fontScheme name="Custom 10">
      <a:majorFont>
        <a:latin typeface="Gill Sans Nov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lebrationVTI" id="{BAD6E4D6-FB5F-472A-BAD2-154760D77BE0}" vid="{59D360FE-6438-46F1-A5A6-11415132A2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257</TotalTime>
  <Words>2565</Words>
  <Application>Microsoft Office PowerPoint</Application>
  <PresentationFormat>Widescreen</PresentationFormat>
  <Paragraphs>245</Paragraphs>
  <Slides>48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Aptos</vt:lpstr>
      <vt:lpstr>Arial</vt:lpstr>
      <vt:lpstr>AvenirNext LT Pro Medium</vt:lpstr>
      <vt:lpstr>Calibri</vt:lpstr>
      <vt:lpstr>Calibri Light</vt:lpstr>
      <vt:lpstr>Gill Sans Nova</vt:lpstr>
      <vt:lpstr>CelebrationVTI</vt:lpstr>
      <vt:lpstr>Saints: Inspiring People of Faith</vt:lpstr>
      <vt:lpstr>Learning Outcomes for Junior Cycle</vt:lpstr>
      <vt:lpstr>Success Criteria</vt:lpstr>
      <vt:lpstr>Lesson 1</vt:lpstr>
      <vt:lpstr>Keywords</vt:lpstr>
      <vt:lpstr>Saint</vt:lpstr>
      <vt:lpstr>Canonisation</vt:lpstr>
      <vt:lpstr>Martyr</vt:lpstr>
      <vt:lpstr>Missionaries</vt:lpstr>
      <vt:lpstr>Groupwork - Choose one of the following people</vt:lpstr>
      <vt:lpstr>Discuss and share your thoughts</vt:lpstr>
      <vt:lpstr>Think, Pair Share</vt:lpstr>
      <vt:lpstr>The Pathway to Sainthood</vt:lpstr>
      <vt:lpstr>Christian Saints</vt:lpstr>
      <vt:lpstr>Becoming a saint.</vt:lpstr>
      <vt:lpstr>Questions – Take down your question and get ready to answer it!</vt:lpstr>
      <vt:lpstr>Lesson 2</vt:lpstr>
      <vt:lpstr>Patron Saints</vt:lpstr>
      <vt:lpstr>Patron Saints</vt:lpstr>
      <vt:lpstr>Christian Saints</vt:lpstr>
      <vt:lpstr>The Influence of Christian Saints</vt:lpstr>
      <vt:lpstr>Inspiring Christian Saints</vt:lpstr>
      <vt:lpstr>Classwork/Homework</vt:lpstr>
      <vt:lpstr>Lesson 3</vt:lpstr>
      <vt:lpstr>Mother Teresa</vt:lpstr>
      <vt:lpstr>Mother Teresa</vt:lpstr>
      <vt:lpstr>Early Life</vt:lpstr>
      <vt:lpstr>Commitment to living out her beliefs</vt:lpstr>
      <vt:lpstr>Classwork/Homework</vt:lpstr>
      <vt:lpstr>Lesson 4</vt:lpstr>
      <vt:lpstr>Living out her beliefs</vt:lpstr>
      <vt:lpstr>Challenges to her faith</vt:lpstr>
      <vt:lpstr>Criticism and Controversy</vt:lpstr>
      <vt:lpstr>Positive Impact on the World</vt:lpstr>
      <vt:lpstr>Inspiring Quotes of Mother Teresa</vt:lpstr>
      <vt:lpstr>Classwork/Homework</vt:lpstr>
      <vt:lpstr>Lessons 5 &amp; 6</vt:lpstr>
      <vt:lpstr>Saints of Our Diocese</vt:lpstr>
      <vt:lpstr>Saint Brendan</vt:lpstr>
      <vt:lpstr>Who was Saint Brendan?</vt:lpstr>
      <vt:lpstr>St Brendan’s Voyage</vt:lpstr>
      <vt:lpstr>The Call to Adventure</vt:lpstr>
      <vt:lpstr>The Journey</vt:lpstr>
      <vt:lpstr>Over to you…..</vt:lpstr>
      <vt:lpstr>The Return</vt:lpstr>
      <vt:lpstr>The Re-creation of the Brendan Voyage.</vt:lpstr>
      <vt:lpstr>Homework</vt:lpstr>
      <vt:lpstr>Project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Ailish Walsh - Pastoral Centre | Diocese of Kerry</cp:lastModifiedBy>
  <cp:revision>624</cp:revision>
  <dcterms:created xsi:type="dcterms:W3CDTF">2021-04-19T18:39:10Z</dcterms:created>
  <dcterms:modified xsi:type="dcterms:W3CDTF">2026-11-05T10:18:54Z</dcterms:modified>
</cp:coreProperties>
</file>