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410" r:id="rId5"/>
    <p:sldId id="416" r:id="rId6"/>
    <p:sldId id="419" r:id="rId7"/>
    <p:sldId id="371" r:id="rId8"/>
    <p:sldId id="412" r:id="rId9"/>
    <p:sldId id="413" r:id="rId10"/>
    <p:sldId id="414" r:id="rId11"/>
    <p:sldId id="415" r:id="rId12"/>
    <p:sldId id="388" r:id="rId13"/>
    <p:sldId id="417" r:id="rId14"/>
    <p:sldId id="418" r:id="rId15"/>
    <p:sldId id="4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8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B06A-EEDC-421C-B5A0-5E9E5241A8E5}" type="datetimeFigureOut">
              <a:rPr lang="en-US" smtClean="0"/>
              <a:t>2/24/2021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9438-3EEF-4192-9815-F6F44770A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D177CC8-001B-43AD-8769-8F49681EBE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273115" cy="6858000"/>
          </a:xfrm>
          <a:custGeom>
            <a:avLst/>
            <a:gdLst>
              <a:gd name="connsiteX0" fmla="*/ 3348090 w 11273115"/>
              <a:gd name="connsiteY0" fmla="*/ 0 h 6858000"/>
              <a:gd name="connsiteX1" fmla="*/ 3350669 w 11273115"/>
              <a:gd name="connsiteY1" fmla="*/ 66 h 6858000"/>
              <a:gd name="connsiteX2" fmla="*/ 3350669 w 11273115"/>
              <a:gd name="connsiteY2" fmla="*/ 0 h 6858000"/>
              <a:gd name="connsiteX3" fmla="*/ 11272195 w 11273115"/>
              <a:gd name="connsiteY3" fmla="*/ 0 h 6858000"/>
              <a:gd name="connsiteX4" fmla="*/ 11272195 w 11273115"/>
              <a:gd name="connsiteY4" fmla="*/ 2961216 h 6858000"/>
              <a:gd name="connsiteX5" fmla="*/ 11271695 w 11273115"/>
              <a:gd name="connsiteY5" fmla="*/ 2961216 h 6858000"/>
              <a:gd name="connsiteX6" fmla="*/ 11273115 w 11273115"/>
              <a:gd name="connsiteY6" fmla="*/ 3017366 h 6858000"/>
              <a:gd name="connsiteX7" fmla="*/ 7818094 w 11273115"/>
              <a:gd name="connsiteY7" fmla="*/ 6846005 h 6858000"/>
              <a:gd name="connsiteX8" fmla="*/ 7660345 w 11273115"/>
              <a:gd name="connsiteY8" fmla="*/ 6858000 h 6858000"/>
              <a:gd name="connsiteX9" fmla="*/ 0 w 11273115"/>
              <a:gd name="connsiteY9" fmla="*/ 6858000 h 6858000"/>
              <a:gd name="connsiteX10" fmla="*/ 0 w 11273115"/>
              <a:gd name="connsiteY10" fmla="*/ 3105006 h 6858000"/>
              <a:gd name="connsiteX11" fmla="*/ 1984 w 11273115"/>
              <a:gd name="connsiteY11" fmla="*/ 3078405 h 6858000"/>
              <a:gd name="connsiteX12" fmla="*/ 3348090 w 1127311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3115" h="6858000">
                <a:moveTo>
                  <a:pt x="3348090" y="0"/>
                </a:moveTo>
                <a:lnTo>
                  <a:pt x="3350669" y="66"/>
                </a:lnTo>
                <a:lnTo>
                  <a:pt x="3350669" y="0"/>
                </a:lnTo>
                <a:lnTo>
                  <a:pt x="11272195" y="0"/>
                </a:lnTo>
                <a:lnTo>
                  <a:pt x="11272195" y="2961216"/>
                </a:lnTo>
                <a:lnTo>
                  <a:pt x="11271695" y="2961216"/>
                </a:lnTo>
                <a:lnTo>
                  <a:pt x="11273115" y="3017366"/>
                </a:lnTo>
                <a:cubicBezTo>
                  <a:pt x="11273115" y="5009996"/>
                  <a:pt x="9758729" y="6648923"/>
                  <a:pt x="7818094" y="6846005"/>
                </a:cubicBezTo>
                <a:lnTo>
                  <a:pt x="7660345" y="6858000"/>
                </a:lnTo>
                <a:lnTo>
                  <a:pt x="0" y="6858000"/>
                </a:lnTo>
                <a:lnTo>
                  <a:pt x="0" y="3105006"/>
                </a:lnTo>
                <a:lnTo>
                  <a:pt x="1984" y="3078405"/>
                </a:lnTo>
                <a:cubicBezTo>
                  <a:pt x="174228" y="1349311"/>
                  <a:pt x="1606596" y="0"/>
                  <a:pt x="334809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724945-48CE-43AA-A2D7-D18FC7CB7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4C4F21-0086-44BC-AE2C-731756B16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21" y="4330696"/>
            <a:ext cx="11582479" cy="2527304"/>
          </a:xfrm>
          <a:custGeom>
            <a:avLst/>
            <a:gdLst>
              <a:gd name="connsiteX0" fmla="*/ 326075 w 8600365"/>
              <a:gd name="connsiteY0" fmla="*/ 0 h 1224926"/>
              <a:gd name="connsiteX1" fmla="*/ 8274290 w 8600365"/>
              <a:gd name="connsiteY1" fmla="*/ 0 h 1224926"/>
              <a:gd name="connsiteX2" fmla="*/ 8600365 w 8600365"/>
              <a:gd name="connsiteY2" fmla="*/ 32607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87289"/>
              <a:gd name="connsiteY0" fmla="*/ 0 h 1224926"/>
              <a:gd name="connsiteX1" fmla="*/ 8609570 w 8687289"/>
              <a:gd name="connsiteY1" fmla="*/ 0 h 1224926"/>
              <a:gd name="connsiteX2" fmla="*/ 8600365 w 8687289"/>
              <a:gd name="connsiteY2" fmla="*/ 326075 h 1224926"/>
              <a:gd name="connsiteX3" fmla="*/ 8600365 w 8687289"/>
              <a:gd name="connsiteY3" fmla="*/ 1224926 h 1224926"/>
              <a:gd name="connsiteX4" fmla="*/ 8600365 w 8687289"/>
              <a:gd name="connsiteY4" fmla="*/ 1224926 h 1224926"/>
              <a:gd name="connsiteX5" fmla="*/ 0 w 8687289"/>
              <a:gd name="connsiteY5" fmla="*/ 1224926 h 1224926"/>
              <a:gd name="connsiteX6" fmla="*/ 0 w 8687289"/>
              <a:gd name="connsiteY6" fmla="*/ 1224926 h 1224926"/>
              <a:gd name="connsiteX7" fmla="*/ 0 w 8687289"/>
              <a:gd name="connsiteY7" fmla="*/ 326075 h 1224926"/>
              <a:gd name="connsiteX8" fmla="*/ 326075 w 8687289"/>
              <a:gd name="connsiteY8" fmla="*/ 0 h 1224926"/>
              <a:gd name="connsiteX0" fmla="*/ 326075 w 8635417"/>
              <a:gd name="connsiteY0" fmla="*/ 0 h 1224926"/>
              <a:gd name="connsiteX1" fmla="*/ 8533370 w 8635417"/>
              <a:gd name="connsiteY1" fmla="*/ 0 h 1224926"/>
              <a:gd name="connsiteX2" fmla="*/ 8600365 w 8635417"/>
              <a:gd name="connsiteY2" fmla="*/ 326075 h 1224926"/>
              <a:gd name="connsiteX3" fmla="*/ 8600365 w 8635417"/>
              <a:gd name="connsiteY3" fmla="*/ 1224926 h 1224926"/>
              <a:gd name="connsiteX4" fmla="*/ 8600365 w 8635417"/>
              <a:gd name="connsiteY4" fmla="*/ 1224926 h 1224926"/>
              <a:gd name="connsiteX5" fmla="*/ 0 w 8635417"/>
              <a:gd name="connsiteY5" fmla="*/ 1224926 h 1224926"/>
              <a:gd name="connsiteX6" fmla="*/ 0 w 8635417"/>
              <a:gd name="connsiteY6" fmla="*/ 1224926 h 1224926"/>
              <a:gd name="connsiteX7" fmla="*/ 0 w 8635417"/>
              <a:gd name="connsiteY7" fmla="*/ 326075 h 1224926"/>
              <a:gd name="connsiteX8" fmla="*/ 326075 w 8635417"/>
              <a:gd name="connsiteY8" fmla="*/ 0 h 1224926"/>
              <a:gd name="connsiteX0" fmla="*/ 326075 w 8626903"/>
              <a:gd name="connsiteY0" fmla="*/ 0 h 1224926"/>
              <a:gd name="connsiteX1" fmla="*/ 8518130 w 8626903"/>
              <a:gd name="connsiteY1" fmla="*/ 0 h 1224926"/>
              <a:gd name="connsiteX2" fmla="*/ 8600365 w 8626903"/>
              <a:gd name="connsiteY2" fmla="*/ 326075 h 1224926"/>
              <a:gd name="connsiteX3" fmla="*/ 8600365 w 8626903"/>
              <a:gd name="connsiteY3" fmla="*/ 1224926 h 1224926"/>
              <a:gd name="connsiteX4" fmla="*/ 8600365 w 8626903"/>
              <a:gd name="connsiteY4" fmla="*/ 1224926 h 1224926"/>
              <a:gd name="connsiteX5" fmla="*/ 0 w 8626903"/>
              <a:gd name="connsiteY5" fmla="*/ 1224926 h 1224926"/>
              <a:gd name="connsiteX6" fmla="*/ 0 w 8626903"/>
              <a:gd name="connsiteY6" fmla="*/ 1224926 h 1224926"/>
              <a:gd name="connsiteX7" fmla="*/ 0 w 8626903"/>
              <a:gd name="connsiteY7" fmla="*/ 326075 h 1224926"/>
              <a:gd name="connsiteX8" fmla="*/ 326075 w 8626903"/>
              <a:gd name="connsiteY8" fmla="*/ 0 h 1224926"/>
              <a:gd name="connsiteX0" fmla="*/ 326075 w 8600365"/>
              <a:gd name="connsiteY0" fmla="*/ 0 h 1224926"/>
              <a:gd name="connsiteX1" fmla="*/ 8518130 w 8600365"/>
              <a:gd name="connsiteY1" fmla="*/ 0 h 1224926"/>
              <a:gd name="connsiteX2" fmla="*/ 8600365 w 8600365"/>
              <a:gd name="connsiteY2" fmla="*/ 32607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00365"/>
              <a:gd name="connsiteY0" fmla="*/ 0 h 1224926"/>
              <a:gd name="connsiteX1" fmla="*/ 8518130 w 8600365"/>
              <a:gd name="connsiteY1" fmla="*/ 0 h 1224926"/>
              <a:gd name="connsiteX2" fmla="*/ 8600365 w 8600365"/>
              <a:gd name="connsiteY2" fmla="*/ 76422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11111"/>
              <a:gd name="connsiteY0" fmla="*/ 0 h 1224926"/>
              <a:gd name="connsiteX1" fmla="*/ 8603855 w 8611111"/>
              <a:gd name="connsiteY1" fmla="*/ 0 h 1224926"/>
              <a:gd name="connsiteX2" fmla="*/ 8600365 w 8611111"/>
              <a:gd name="connsiteY2" fmla="*/ 764225 h 1224926"/>
              <a:gd name="connsiteX3" fmla="*/ 8600365 w 8611111"/>
              <a:gd name="connsiteY3" fmla="*/ 1224926 h 1224926"/>
              <a:gd name="connsiteX4" fmla="*/ 8600365 w 8611111"/>
              <a:gd name="connsiteY4" fmla="*/ 1224926 h 1224926"/>
              <a:gd name="connsiteX5" fmla="*/ 0 w 8611111"/>
              <a:gd name="connsiteY5" fmla="*/ 1224926 h 1224926"/>
              <a:gd name="connsiteX6" fmla="*/ 0 w 8611111"/>
              <a:gd name="connsiteY6" fmla="*/ 1224926 h 1224926"/>
              <a:gd name="connsiteX7" fmla="*/ 0 w 8611111"/>
              <a:gd name="connsiteY7" fmla="*/ 326075 h 1224926"/>
              <a:gd name="connsiteX8" fmla="*/ 326075 w 8611111"/>
              <a:gd name="connsiteY8" fmla="*/ 0 h 1224926"/>
              <a:gd name="connsiteX0" fmla="*/ 326075 w 8611111"/>
              <a:gd name="connsiteY0" fmla="*/ 0 h 1224926"/>
              <a:gd name="connsiteX1" fmla="*/ 8603855 w 8611111"/>
              <a:gd name="connsiteY1" fmla="*/ 0 h 1224926"/>
              <a:gd name="connsiteX2" fmla="*/ 8600365 w 8611111"/>
              <a:gd name="connsiteY2" fmla="*/ 764225 h 1224926"/>
              <a:gd name="connsiteX3" fmla="*/ 8600365 w 8611111"/>
              <a:gd name="connsiteY3" fmla="*/ 1224926 h 1224926"/>
              <a:gd name="connsiteX4" fmla="*/ 8600365 w 8611111"/>
              <a:gd name="connsiteY4" fmla="*/ 1224926 h 1224926"/>
              <a:gd name="connsiteX5" fmla="*/ 0 w 8611111"/>
              <a:gd name="connsiteY5" fmla="*/ 1224926 h 1224926"/>
              <a:gd name="connsiteX6" fmla="*/ 0 w 8611111"/>
              <a:gd name="connsiteY6" fmla="*/ 1224926 h 1224926"/>
              <a:gd name="connsiteX7" fmla="*/ 0 w 8611111"/>
              <a:gd name="connsiteY7" fmla="*/ 326075 h 1224926"/>
              <a:gd name="connsiteX8" fmla="*/ 326075 w 8611111"/>
              <a:gd name="connsiteY8" fmla="*/ 0 h 1224926"/>
              <a:gd name="connsiteX0" fmla="*/ 326075 w 8606958"/>
              <a:gd name="connsiteY0" fmla="*/ 0 h 1224926"/>
              <a:gd name="connsiteX1" fmla="*/ 8603855 w 8606958"/>
              <a:gd name="connsiteY1" fmla="*/ 0 h 1224926"/>
              <a:gd name="connsiteX2" fmla="*/ 8600365 w 8606958"/>
              <a:gd name="connsiteY2" fmla="*/ 764225 h 1224926"/>
              <a:gd name="connsiteX3" fmla="*/ 8600365 w 8606958"/>
              <a:gd name="connsiteY3" fmla="*/ 1224926 h 1224926"/>
              <a:gd name="connsiteX4" fmla="*/ 8600365 w 8606958"/>
              <a:gd name="connsiteY4" fmla="*/ 1224926 h 1224926"/>
              <a:gd name="connsiteX5" fmla="*/ 0 w 8606958"/>
              <a:gd name="connsiteY5" fmla="*/ 1224926 h 1224926"/>
              <a:gd name="connsiteX6" fmla="*/ 0 w 8606958"/>
              <a:gd name="connsiteY6" fmla="*/ 1224926 h 1224926"/>
              <a:gd name="connsiteX7" fmla="*/ 0 w 8606958"/>
              <a:gd name="connsiteY7" fmla="*/ 326075 h 1224926"/>
              <a:gd name="connsiteX8" fmla="*/ 326075 w 8606958"/>
              <a:gd name="connsiteY8" fmla="*/ 0 h 1224926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0 w 8606958"/>
              <a:gd name="connsiteY7" fmla="*/ 338448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585122 w 8606958"/>
              <a:gd name="connsiteY6" fmla="*/ 909415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585122 w 8606958"/>
              <a:gd name="connsiteY6" fmla="*/ 909415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932911 w 8817050"/>
              <a:gd name="connsiteY0" fmla="*/ 0 h 1237299"/>
              <a:gd name="connsiteX1" fmla="*/ 8813947 w 8817050"/>
              <a:gd name="connsiteY1" fmla="*/ 12373 h 1237299"/>
              <a:gd name="connsiteX2" fmla="*/ 8810457 w 8817050"/>
              <a:gd name="connsiteY2" fmla="*/ 776598 h 1237299"/>
              <a:gd name="connsiteX3" fmla="*/ 8810457 w 8817050"/>
              <a:gd name="connsiteY3" fmla="*/ 1237299 h 1237299"/>
              <a:gd name="connsiteX4" fmla="*/ 8810457 w 8817050"/>
              <a:gd name="connsiteY4" fmla="*/ 1237299 h 1237299"/>
              <a:gd name="connsiteX5" fmla="*/ 210092 w 8817050"/>
              <a:gd name="connsiteY5" fmla="*/ 1237299 h 1237299"/>
              <a:gd name="connsiteX6" fmla="*/ 313904 w 8817050"/>
              <a:gd name="connsiteY6" fmla="*/ 810431 h 1237299"/>
              <a:gd name="connsiteX7" fmla="*/ 615903 w 8817050"/>
              <a:gd name="connsiteY7" fmla="*/ 480737 h 1237299"/>
              <a:gd name="connsiteX8" fmla="*/ 1932911 w 8817050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103812 w 8606958"/>
              <a:gd name="connsiteY6" fmla="*/ 810431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414334 w 8615481"/>
              <a:gd name="connsiteY7" fmla="*/ 4807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27632 w 8611771"/>
              <a:gd name="connsiteY0" fmla="*/ 0 h 1237299"/>
              <a:gd name="connsiteX1" fmla="*/ 8608668 w 8611771"/>
              <a:gd name="connsiteY1" fmla="*/ 12373 h 1237299"/>
              <a:gd name="connsiteX2" fmla="*/ 8605178 w 8611771"/>
              <a:gd name="connsiteY2" fmla="*/ 776598 h 1237299"/>
              <a:gd name="connsiteX3" fmla="*/ 8605178 w 8611771"/>
              <a:gd name="connsiteY3" fmla="*/ 1237299 h 1237299"/>
              <a:gd name="connsiteX4" fmla="*/ 8605178 w 8611771"/>
              <a:gd name="connsiteY4" fmla="*/ 1237299 h 1237299"/>
              <a:gd name="connsiteX5" fmla="*/ 4813 w 8611771"/>
              <a:gd name="connsiteY5" fmla="*/ 1237299 h 1237299"/>
              <a:gd name="connsiteX6" fmla="*/ 108625 w 8611771"/>
              <a:gd name="connsiteY6" fmla="*/ 810431 h 1237299"/>
              <a:gd name="connsiteX7" fmla="*/ 778685 w 8611771"/>
              <a:gd name="connsiteY7" fmla="*/ 251837 h 1237299"/>
              <a:gd name="connsiteX8" fmla="*/ 1727632 w 8611771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103812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6697 w 8610836"/>
              <a:gd name="connsiteY0" fmla="*/ 0 h 1237299"/>
              <a:gd name="connsiteX1" fmla="*/ 8607733 w 8610836"/>
              <a:gd name="connsiteY1" fmla="*/ 12373 h 1237299"/>
              <a:gd name="connsiteX2" fmla="*/ 8604243 w 8610836"/>
              <a:gd name="connsiteY2" fmla="*/ 776598 h 1237299"/>
              <a:gd name="connsiteX3" fmla="*/ 8604243 w 8610836"/>
              <a:gd name="connsiteY3" fmla="*/ 1237299 h 1237299"/>
              <a:gd name="connsiteX4" fmla="*/ 8604243 w 8610836"/>
              <a:gd name="connsiteY4" fmla="*/ 1237299 h 1237299"/>
              <a:gd name="connsiteX5" fmla="*/ 3878 w 8610836"/>
              <a:gd name="connsiteY5" fmla="*/ 1237299 h 1237299"/>
              <a:gd name="connsiteX6" fmla="*/ 88815 w 8610836"/>
              <a:gd name="connsiteY6" fmla="*/ 810431 h 1237299"/>
              <a:gd name="connsiteX7" fmla="*/ 777750 w 8610836"/>
              <a:gd name="connsiteY7" fmla="*/ 251837 h 1237299"/>
              <a:gd name="connsiteX8" fmla="*/ 1726697 w 8610836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637882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637882 w 8606958"/>
              <a:gd name="connsiteY8" fmla="*/ 0 h 1237299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745560 w 8606958"/>
              <a:gd name="connsiteY7" fmla="*/ 251837 h 1249672"/>
              <a:gd name="connsiteX8" fmla="*/ 2298504 w 8606958"/>
              <a:gd name="connsiteY8" fmla="*/ 0 h 1249672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745560 w 8606958"/>
              <a:gd name="connsiteY7" fmla="*/ 251837 h 1249672"/>
              <a:gd name="connsiteX8" fmla="*/ 2298504 w 8606958"/>
              <a:gd name="connsiteY8" fmla="*/ 0 h 1249672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2298504 w 8606958"/>
              <a:gd name="connsiteY7" fmla="*/ 0 h 1249672"/>
              <a:gd name="connsiteX0" fmla="*/ 2600441 w 8908895"/>
              <a:gd name="connsiteY0" fmla="*/ 0 h 1249672"/>
              <a:gd name="connsiteX1" fmla="*/ 8905792 w 8908895"/>
              <a:gd name="connsiteY1" fmla="*/ 24746 h 1249672"/>
              <a:gd name="connsiteX2" fmla="*/ 8902302 w 8908895"/>
              <a:gd name="connsiteY2" fmla="*/ 788971 h 1249672"/>
              <a:gd name="connsiteX3" fmla="*/ 8902302 w 8908895"/>
              <a:gd name="connsiteY3" fmla="*/ 1249672 h 1249672"/>
              <a:gd name="connsiteX4" fmla="*/ 8902302 w 8908895"/>
              <a:gd name="connsiteY4" fmla="*/ 1249672 h 1249672"/>
              <a:gd name="connsiteX5" fmla="*/ 301937 w 8908895"/>
              <a:gd name="connsiteY5" fmla="*/ 1249672 h 1249672"/>
              <a:gd name="connsiteX6" fmla="*/ 2600441 w 8908895"/>
              <a:gd name="connsiteY6" fmla="*/ 0 h 1249672"/>
              <a:gd name="connsiteX0" fmla="*/ 2600441 w 8908895"/>
              <a:gd name="connsiteY0" fmla="*/ 0 h 1231113"/>
              <a:gd name="connsiteX1" fmla="*/ 8905792 w 8908895"/>
              <a:gd name="connsiteY1" fmla="*/ 6187 h 1231113"/>
              <a:gd name="connsiteX2" fmla="*/ 8902302 w 8908895"/>
              <a:gd name="connsiteY2" fmla="*/ 770412 h 1231113"/>
              <a:gd name="connsiteX3" fmla="*/ 8902302 w 8908895"/>
              <a:gd name="connsiteY3" fmla="*/ 1231113 h 1231113"/>
              <a:gd name="connsiteX4" fmla="*/ 8902302 w 8908895"/>
              <a:gd name="connsiteY4" fmla="*/ 1231113 h 1231113"/>
              <a:gd name="connsiteX5" fmla="*/ 301937 w 8908895"/>
              <a:gd name="connsiteY5" fmla="*/ 1231113 h 1231113"/>
              <a:gd name="connsiteX6" fmla="*/ 2600441 w 8908895"/>
              <a:gd name="connsiteY6" fmla="*/ 0 h 1231113"/>
              <a:gd name="connsiteX0" fmla="*/ 2716264 w 9024718"/>
              <a:gd name="connsiteY0" fmla="*/ 0 h 1231113"/>
              <a:gd name="connsiteX1" fmla="*/ 9021615 w 9024718"/>
              <a:gd name="connsiteY1" fmla="*/ 6187 h 1231113"/>
              <a:gd name="connsiteX2" fmla="*/ 9018125 w 9024718"/>
              <a:gd name="connsiteY2" fmla="*/ 770412 h 1231113"/>
              <a:gd name="connsiteX3" fmla="*/ 9018125 w 9024718"/>
              <a:gd name="connsiteY3" fmla="*/ 1231113 h 1231113"/>
              <a:gd name="connsiteX4" fmla="*/ 9018125 w 9024718"/>
              <a:gd name="connsiteY4" fmla="*/ 1231113 h 1231113"/>
              <a:gd name="connsiteX5" fmla="*/ 417760 w 9024718"/>
              <a:gd name="connsiteY5" fmla="*/ 1231113 h 1231113"/>
              <a:gd name="connsiteX6" fmla="*/ 2716264 w 9024718"/>
              <a:gd name="connsiteY6" fmla="*/ 0 h 1231113"/>
              <a:gd name="connsiteX0" fmla="*/ 2300894 w 8609348"/>
              <a:gd name="connsiteY0" fmla="*/ 0 h 1231113"/>
              <a:gd name="connsiteX1" fmla="*/ 8606245 w 8609348"/>
              <a:gd name="connsiteY1" fmla="*/ 6187 h 1231113"/>
              <a:gd name="connsiteX2" fmla="*/ 8602755 w 8609348"/>
              <a:gd name="connsiteY2" fmla="*/ 770412 h 1231113"/>
              <a:gd name="connsiteX3" fmla="*/ 8602755 w 8609348"/>
              <a:gd name="connsiteY3" fmla="*/ 1231113 h 1231113"/>
              <a:gd name="connsiteX4" fmla="*/ 8602755 w 8609348"/>
              <a:gd name="connsiteY4" fmla="*/ 1231113 h 1231113"/>
              <a:gd name="connsiteX5" fmla="*/ 2390 w 8609348"/>
              <a:gd name="connsiteY5" fmla="*/ 1231113 h 1231113"/>
              <a:gd name="connsiteX6" fmla="*/ 2300894 w 8609348"/>
              <a:gd name="connsiteY6" fmla="*/ 0 h 1231113"/>
              <a:gd name="connsiteX0" fmla="*/ 2299332 w 8607786"/>
              <a:gd name="connsiteY0" fmla="*/ 0 h 1231113"/>
              <a:gd name="connsiteX1" fmla="*/ 8604683 w 8607786"/>
              <a:gd name="connsiteY1" fmla="*/ 6187 h 1231113"/>
              <a:gd name="connsiteX2" fmla="*/ 8601193 w 8607786"/>
              <a:gd name="connsiteY2" fmla="*/ 770412 h 1231113"/>
              <a:gd name="connsiteX3" fmla="*/ 8601193 w 8607786"/>
              <a:gd name="connsiteY3" fmla="*/ 1231113 h 1231113"/>
              <a:gd name="connsiteX4" fmla="*/ 8601193 w 8607786"/>
              <a:gd name="connsiteY4" fmla="*/ 1231113 h 1231113"/>
              <a:gd name="connsiteX5" fmla="*/ 828 w 8607786"/>
              <a:gd name="connsiteY5" fmla="*/ 1231113 h 1231113"/>
              <a:gd name="connsiteX6" fmla="*/ 2299332 w 8607786"/>
              <a:gd name="connsiteY6" fmla="*/ 0 h 1231113"/>
              <a:gd name="connsiteX0" fmla="*/ 2298564 w 8607018"/>
              <a:gd name="connsiteY0" fmla="*/ 0 h 1231113"/>
              <a:gd name="connsiteX1" fmla="*/ 8603915 w 8607018"/>
              <a:gd name="connsiteY1" fmla="*/ 6187 h 1231113"/>
              <a:gd name="connsiteX2" fmla="*/ 8600425 w 8607018"/>
              <a:gd name="connsiteY2" fmla="*/ 770412 h 1231113"/>
              <a:gd name="connsiteX3" fmla="*/ 8600425 w 8607018"/>
              <a:gd name="connsiteY3" fmla="*/ 1231113 h 1231113"/>
              <a:gd name="connsiteX4" fmla="*/ 8600425 w 8607018"/>
              <a:gd name="connsiteY4" fmla="*/ 1231113 h 1231113"/>
              <a:gd name="connsiteX5" fmla="*/ 60 w 8607018"/>
              <a:gd name="connsiteY5" fmla="*/ 1231113 h 1231113"/>
              <a:gd name="connsiteX6" fmla="*/ 2298564 w 8607018"/>
              <a:gd name="connsiteY6" fmla="*/ 0 h 123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7018" h="1231113">
                <a:moveTo>
                  <a:pt x="2298564" y="0"/>
                </a:moveTo>
                <a:lnTo>
                  <a:pt x="8603915" y="6187"/>
                </a:lnTo>
                <a:cubicBezTo>
                  <a:pt x="8612551" y="339562"/>
                  <a:pt x="8600425" y="590326"/>
                  <a:pt x="8600425" y="770412"/>
                </a:cubicBezTo>
                <a:lnTo>
                  <a:pt x="8600425" y="1231113"/>
                </a:lnTo>
                <a:lnTo>
                  <a:pt x="8600425" y="1231113"/>
                </a:lnTo>
                <a:lnTo>
                  <a:pt x="60" y="1231113"/>
                </a:lnTo>
                <a:cubicBezTo>
                  <a:pt x="-2693" y="979529"/>
                  <a:pt x="81279" y="0"/>
                  <a:pt x="2298564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anchor="t">
            <a:noAutofit/>
          </a:bodyPr>
          <a:lstStyle>
            <a:lvl1pPr marL="1371600">
              <a:lnSpc>
                <a:spcPct val="280000"/>
              </a:lnSpc>
              <a:spcBef>
                <a:spcPts val="1800"/>
              </a:spcBef>
              <a:defRPr>
                <a:solidFill>
                  <a:schemeClr val="bg2"/>
                </a:solidFill>
              </a:defRPr>
            </a:lvl1pPr>
          </a:lstStyle>
          <a:p>
            <a:r>
              <a:rPr lang="en-US" sz="4400">
                <a:solidFill>
                  <a:srgbClr val="FFFFFF"/>
                </a:solidFill>
              </a:rPr>
              <a:t>Click to edit Master title style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0315CC-EC7D-4E65-936E-03F3BE220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77125" y="0"/>
            <a:ext cx="4714875" cy="6858000"/>
          </a:xfrm>
          <a:custGeom>
            <a:avLst/>
            <a:gdLst>
              <a:gd name="connsiteX0" fmla="*/ 3611850 w 4528607"/>
              <a:gd name="connsiteY0" fmla="*/ 0 h 6858000"/>
              <a:gd name="connsiteX1" fmla="*/ 4528607 w 4528607"/>
              <a:gd name="connsiteY1" fmla="*/ 0 h 6858000"/>
              <a:gd name="connsiteX2" fmla="*/ 4528607 w 4528607"/>
              <a:gd name="connsiteY2" fmla="*/ 6858000 h 6858000"/>
              <a:gd name="connsiteX3" fmla="*/ 0 w 4528607"/>
              <a:gd name="connsiteY3" fmla="*/ 6858000 h 6858000"/>
              <a:gd name="connsiteX4" fmla="*/ 157749 w 4528607"/>
              <a:gd name="connsiteY4" fmla="*/ 6846005 h 6858000"/>
              <a:gd name="connsiteX5" fmla="*/ 3612770 w 4528607"/>
              <a:gd name="connsiteY5" fmla="*/ 3017366 h 6858000"/>
              <a:gd name="connsiteX6" fmla="*/ 3611350 w 4528607"/>
              <a:gd name="connsiteY6" fmla="*/ 2961216 h 6858000"/>
              <a:gd name="connsiteX7" fmla="*/ 3611850 w 4528607"/>
              <a:gd name="connsiteY7" fmla="*/ 2961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8607" h="6858000">
                <a:moveTo>
                  <a:pt x="3611850" y="0"/>
                </a:moveTo>
                <a:lnTo>
                  <a:pt x="4528607" y="0"/>
                </a:lnTo>
                <a:lnTo>
                  <a:pt x="4528607" y="6858000"/>
                </a:lnTo>
                <a:lnTo>
                  <a:pt x="0" y="6858000"/>
                </a:lnTo>
                <a:lnTo>
                  <a:pt x="157749" y="6846005"/>
                </a:lnTo>
                <a:cubicBezTo>
                  <a:pt x="2098384" y="6648923"/>
                  <a:pt x="3612770" y="5009996"/>
                  <a:pt x="3612770" y="3017366"/>
                </a:cubicBezTo>
                <a:lnTo>
                  <a:pt x="3611350" y="2961216"/>
                </a:lnTo>
                <a:lnTo>
                  <a:pt x="3611850" y="2961216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B5A3B-4D59-4E0D-9EA9-FAFC9BFBB5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0614" y="5920740"/>
            <a:ext cx="5476512" cy="723900"/>
          </a:xfrm>
        </p:spPr>
        <p:txBody>
          <a:bodyPr>
            <a:noAutofit/>
          </a:bodyPr>
          <a:lstStyle>
            <a:lvl1pPr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 sz="2000">
                <a:solidFill>
                  <a:schemeClr val="bg2"/>
                </a:solidFill>
              </a:defRPr>
            </a:lvl2pPr>
            <a:lvl3pPr>
              <a:buNone/>
              <a:defRPr sz="2000">
                <a:solidFill>
                  <a:schemeClr val="bg2"/>
                </a:solidFill>
              </a:defRPr>
            </a:lvl3pPr>
            <a:lvl4pPr>
              <a:buNone/>
              <a:defRPr sz="2000">
                <a:solidFill>
                  <a:schemeClr val="bg2"/>
                </a:solidFill>
              </a:defRPr>
            </a:lvl4pPr>
            <a:lvl5pPr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00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3200400" cy="3554039"/>
          </a:xfrm>
        </p:spPr>
        <p:txBody>
          <a:bodyPr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6597" y="1679012"/>
            <a:ext cx="3200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6597" y="2633472"/>
            <a:ext cx="3200400" cy="3554040"/>
          </a:xfrm>
        </p:spPr>
        <p:txBody>
          <a:bodyPr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55FA165-37DF-4E15-9395-3DD34C0F1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406" y="1682496"/>
            <a:ext cx="3200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AFAE5B4-E9C2-4CEE-AE3C-EAD0E42277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3406" y="2633472"/>
            <a:ext cx="3200400" cy="3554040"/>
          </a:xfrm>
        </p:spPr>
        <p:txBody>
          <a:bodyPr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9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F77B68-7FA5-4C67-BB5E-544A66A74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59E3D4-4913-4324-9732-B962CCA5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43553"/>
            <a:ext cx="9914859" cy="132588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FE71C6AE-BA35-4C02-9C7B-2A2D9775D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09080"/>
            <a:ext cx="5868537" cy="346788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F8E2564-CCE3-4E5F-BA7A-BE1CD195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1" y="1"/>
            <a:ext cx="2347150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0E4796D-B53A-4567-BE9E-482FEC3EDB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6184" y="2126134"/>
            <a:ext cx="2434622" cy="2503056"/>
          </a:xfrm>
          <a:custGeom>
            <a:avLst/>
            <a:gdLst>
              <a:gd name="connsiteX0" fmla="*/ 0 w 2434622"/>
              <a:gd name="connsiteY0" fmla="*/ 0 h 2381427"/>
              <a:gd name="connsiteX1" fmla="*/ 2434622 w 2434622"/>
              <a:gd name="connsiteY1" fmla="*/ 0 h 2381427"/>
              <a:gd name="connsiteX2" fmla="*/ 2434622 w 2434622"/>
              <a:gd name="connsiteY2" fmla="*/ 2381427 h 2381427"/>
              <a:gd name="connsiteX3" fmla="*/ 0 w 2434622"/>
              <a:gd name="connsiteY3" fmla="*/ 2381427 h 2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81427">
                <a:moveTo>
                  <a:pt x="0" y="0"/>
                </a:moveTo>
                <a:lnTo>
                  <a:pt x="2434622" y="0"/>
                </a:lnTo>
                <a:lnTo>
                  <a:pt x="2434622" y="2381427"/>
                </a:lnTo>
                <a:lnTo>
                  <a:pt x="0" y="2381427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FD357AB-C536-40A5-BB4E-AD59A1D930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9092" y="2118839"/>
            <a:ext cx="2432908" cy="2498880"/>
          </a:xfrm>
          <a:custGeom>
            <a:avLst/>
            <a:gdLst>
              <a:gd name="connsiteX0" fmla="*/ 0 w 2425326"/>
              <a:gd name="connsiteY0" fmla="*/ 0 h 2381426"/>
              <a:gd name="connsiteX1" fmla="*/ 254330 w 2425326"/>
              <a:gd name="connsiteY1" fmla="*/ 0 h 2381426"/>
              <a:gd name="connsiteX2" fmla="*/ 433844 w 2425326"/>
              <a:gd name="connsiteY2" fmla="*/ 25132 h 2381426"/>
              <a:gd name="connsiteX3" fmla="*/ 2424547 w 2425326"/>
              <a:gd name="connsiteY3" fmla="*/ 2186765 h 2381426"/>
              <a:gd name="connsiteX4" fmla="*/ 2425326 w 2425326"/>
              <a:gd name="connsiteY4" fmla="*/ 2202193 h 2381426"/>
              <a:gd name="connsiteX5" fmla="*/ 2425326 w 2425326"/>
              <a:gd name="connsiteY5" fmla="*/ 2381426 h 2381426"/>
              <a:gd name="connsiteX6" fmla="*/ 0 w 2425326"/>
              <a:gd name="connsiteY6" fmla="*/ 2381426 h 2381426"/>
              <a:gd name="connsiteX0" fmla="*/ 0 w 2701627"/>
              <a:gd name="connsiteY0" fmla="*/ 0 h 2419519"/>
              <a:gd name="connsiteX1" fmla="*/ 254330 w 2701627"/>
              <a:gd name="connsiteY1" fmla="*/ 0 h 2419519"/>
              <a:gd name="connsiteX2" fmla="*/ 433844 w 2701627"/>
              <a:gd name="connsiteY2" fmla="*/ 25132 h 2419519"/>
              <a:gd name="connsiteX3" fmla="*/ 2424547 w 2701627"/>
              <a:gd name="connsiteY3" fmla="*/ 2186765 h 2419519"/>
              <a:gd name="connsiteX4" fmla="*/ 2425326 w 2701627"/>
              <a:gd name="connsiteY4" fmla="*/ 2381426 h 2419519"/>
              <a:gd name="connsiteX5" fmla="*/ 0 w 2701627"/>
              <a:gd name="connsiteY5" fmla="*/ 2381426 h 2419519"/>
              <a:gd name="connsiteX6" fmla="*/ 0 w 2701627"/>
              <a:gd name="connsiteY6" fmla="*/ 0 h 2419519"/>
              <a:gd name="connsiteX0" fmla="*/ 0 w 2427563"/>
              <a:gd name="connsiteY0" fmla="*/ 0 h 2381426"/>
              <a:gd name="connsiteX1" fmla="*/ 254330 w 2427563"/>
              <a:gd name="connsiteY1" fmla="*/ 0 h 2381426"/>
              <a:gd name="connsiteX2" fmla="*/ 433844 w 2427563"/>
              <a:gd name="connsiteY2" fmla="*/ 25132 h 2381426"/>
              <a:gd name="connsiteX3" fmla="*/ 2425326 w 2427563"/>
              <a:gd name="connsiteY3" fmla="*/ 2381426 h 2381426"/>
              <a:gd name="connsiteX4" fmla="*/ 0 w 2427563"/>
              <a:gd name="connsiteY4" fmla="*/ 2381426 h 2381426"/>
              <a:gd name="connsiteX5" fmla="*/ 0 w 2427563"/>
              <a:gd name="connsiteY5" fmla="*/ 0 h 2381426"/>
              <a:gd name="connsiteX0" fmla="*/ 0 w 2425384"/>
              <a:gd name="connsiteY0" fmla="*/ 0 h 2381426"/>
              <a:gd name="connsiteX1" fmla="*/ 254330 w 2425384"/>
              <a:gd name="connsiteY1" fmla="*/ 0 h 2381426"/>
              <a:gd name="connsiteX2" fmla="*/ 433844 w 2425384"/>
              <a:gd name="connsiteY2" fmla="*/ 25132 h 2381426"/>
              <a:gd name="connsiteX3" fmla="*/ 2425326 w 2425384"/>
              <a:gd name="connsiteY3" fmla="*/ 2381426 h 2381426"/>
              <a:gd name="connsiteX4" fmla="*/ 0 w 2425384"/>
              <a:gd name="connsiteY4" fmla="*/ 2381426 h 2381426"/>
              <a:gd name="connsiteX5" fmla="*/ 0 w 2425384"/>
              <a:gd name="connsiteY5" fmla="*/ 0 h 2381426"/>
              <a:gd name="connsiteX0" fmla="*/ 0 w 2425326"/>
              <a:gd name="connsiteY0" fmla="*/ 0 h 2381426"/>
              <a:gd name="connsiteX1" fmla="*/ 254330 w 2425326"/>
              <a:gd name="connsiteY1" fmla="*/ 0 h 2381426"/>
              <a:gd name="connsiteX2" fmla="*/ 2425326 w 2425326"/>
              <a:gd name="connsiteY2" fmla="*/ 2381426 h 2381426"/>
              <a:gd name="connsiteX3" fmla="*/ 0 w 2425326"/>
              <a:gd name="connsiteY3" fmla="*/ 2381426 h 2381426"/>
              <a:gd name="connsiteX4" fmla="*/ 0 w 2425326"/>
              <a:gd name="connsiteY4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14 h 2381440"/>
              <a:gd name="connsiteX1" fmla="*/ 2425326 w 2425326"/>
              <a:gd name="connsiteY1" fmla="*/ 2381440 h 2381440"/>
              <a:gd name="connsiteX2" fmla="*/ 0 w 2425326"/>
              <a:gd name="connsiteY2" fmla="*/ 2381440 h 2381440"/>
              <a:gd name="connsiteX3" fmla="*/ 0 w 2425326"/>
              <a:gd name="connsiteY3" fmla="*/ 14 h 2381440"/>
              <a:gd name="connsiteX0" fmla="*/ 0 w 2427169"/>
              <a:gd name="connsiteY0" fmla="*/ 14 h 2381440"/>
              <a:gd name="connsiteX1" fmla="*/ 2425326 w 2427169"/>
              <a:gd name="connsiteY1" fmla="*/ 2381440 h 2381440"/>
              <a:gd name="connsiteX2" fmla="*/ 0 w 2427169"/>
              <a:gd name="connsiteY2" fmla="*/ 2381440 h 2381440"/>
              <a:gd name="connsiteX3" fmla="*/ 0 w 2427169"/>
              <a:gd name="connsiteY3" fmla="*/ 14 h 238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169" h="2381440">
                <a:moveTo>
                  <a:pt x="0" y="14"/>
                </a:moveTo>
                <a:cubicBezTo>
                  <a:pt x="1692362" y="-4985"/>
                  <a:pt x="2470324" y="1326204"/>
                  <a:pt x="2425326" y="2381440"/>
                </a:cubicBezTo>
                <a:lnTo>
                  <a:pt x="0" y="2381440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F54B49C-CC16-4438-9923-F41C8E7527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4344" y="4503573"/>
            <a:ext cx="2434622" cy="2354427"/>
          </a:xfrm>
          <a:custGeom>
            <a:avLst/>
            <a:gdLst>
              <a:gd name="connsiteX0" fmla="*/ 0 w 2434622"/>
              <a:gd name="connsiteY0" fmla="*/ 0 h 2381427"/>
              <a:gd name="connsiteX1" fmla="*/ 2434622 w 2434622"/>
              <a:gd name="connsiteY1" fmla="*/ 0 h 2381427"/>
              <a:gd name="connsiteX2" fmla="*/ 2434622 w 2434622"/>
              <a:gd name="connsiteY2" fmla="*/ 2381427 h 2381427"/>
              <a:gd name="connsiteX3" fmla="*/ 0 w 2434622"/>
              <a:gd name="connsiteY3" fmla="*/ 2381427 h 2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81427">
                <a:moveTo>
                  <a:pt x="0" y="0"/>
                </a:moveTo>
                <a:lnTo>
                  <a:pt x="2434622" y="0"/>
                </a:lnTo>
                <a:lnTo>
                  <a:pt x="2434622" y="2381427"/>
                </a:lnTo>
                <a:lnTo>
                  <a:pt x="0" y="238142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C1AB157-27FC-4B7D-9CCA-71C57045CE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58966" y="4507560"/>
            <a:ext cx="2434622" cy="2350439"/>
          </a:xfrm>
          <a:custGeom>
            <a:avLst/>
            <a:gdLst>
              <a:gd name="connsiteX0" fmla="*/ 0 w 2434622"/>
              <a:gd name="connsiteY0" fmla="*/ 0 h 2342635"/>
              <a:gd name="connsiteX1" fmla="*/ 2434622 w 2434622"/>
              <a:gd name="connsiteY1" fmla="*/ 0 h 2342635"/>
              <a:gd name="connsiteX2" fmla="*/ 2434622 w 2434622"/>
              <a:gd name="connsiteY2" fmla="*/ 2342635 h 2342635"/>
              <a:gd name="connsiteX3" fmla="*/ 0 w 2434622"/>
              <a:gd name="connsiteY3" fmla="*/ 2342635 h 234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42635">
                <a:moveTo>
                  <a:pt x="0" y="0"/>
                </a:moveTo>
                <a:lnTo>
                  <a:pt x="2434622" y="0"/>
                </a:lnTo>
                <a:lnTo>
                  <a:pt x="2434622" y="2342635"/>
                </a:lnTo>
                <a:lnTo>
                  <a:pt x="0" y="234263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8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BAB19D3-90A9-40E5-BED8-289A8919A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D247D9-20CF-4BAD-906D-66DB8B85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0E4B7A8-67F1-4290-B537-DE49AD9FBF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18160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5EAFE93-40B7-4FF8-BEE7-E39911EC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52B41F-4B4E-4E1F-9191-6BB3F421E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EFD1DB-7478-445F-ACEF-64BE4DFEC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D13D15-77CA-4B50-9E08-0F58009A8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7635" y="4626592"/>
            <a:ext cx="8600365" cy="1224926"/>
          </a:xfrm>
        </p:spPr>
        <p:txBody>
          <a:bodyPr anchor="b">
            <a:no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Click to edit Master title style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BB8E73D-B3E6-4E0A-8295-A9EB15722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636" y="5936776"/>
            <a:ext cx="6660107" cy="625497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Click to edit Master subtitle style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1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2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71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1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6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C91E54-DBE4-467A-A827-2C5C88E61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80244"/>
            <a:ext cx="12192000" cy="397775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AED78D-8293-4554-BA23-D14EC617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25440"/>
            <a:ext cx="5390983" cy="196331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9EFAE44-6509-43CD-AB03-7B4944875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3377821"/>
            <a:ext cx="5181600" cy="2799142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5749D8A-F20A-4228-9136-5891AE0352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4166" y="-1798"/>
            <a:ext cx="2846566" cy="2872294"/>
          </a:xfrm>
          <a:custGeom>
            <a:avLst/>
            <a:gdLst>
              <a:gd name="connsiteX0" fmla="*/ 2797 w 2846566"/>
              <a:gd name="connsiteY0" fmla="*/ 0 h 2838450"/>
              <a:gd name="connsiteX1" fmla="*/ 2846566 w 2846566"/>
              <a:gd name="connsiteY1" fmla="*/ 0 h 2838450"/>
              <a:gd name="connsiteX2" fmla="*/ 2846566 w 2846566"/>
              <a:gd name="connsiteY2" fmla="*/ 2838450 h 2838450"/>
              <a:gd name="connsiteX3" fmla="*/ 2091122 w 2846566"/>
              <a:gd name="connsiteY3" fmla="*/ 2838450 h 2838450"/>
              <a:gd name="connsiteX4" fmla="*/ 1974232 w 2846566"/>
              <a:gd name="connsiteY4" fmla="*/ 2820914 h 2838450"/>
              <a:gd name="connsiteX5" fmla="*/ 0 w 2846566"/>
              <a:gd name="connsiteY5" fmla="*/ 404262 h 2838450"/>
              <a:gd name="connsiteX6" fmla="*/ 2797 w 2846566"/>
              <a:gd name="connsiteY6" fmla="*/ 293225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566" h="2838450">
                <a:moveTo>
                  <a:pt x="2797" y="0"/>
                </a:moveTo>
                <a:lnTo>
                  <a:pt x="2846566" y="0"/>
                </a:lnTo>
                <a:lnTo>
                  <a:pt x="2846566" y="2838450"/>
                </a:lnTo>
                <a:lnTo>
                  <a:pt x="2091122" y="2838450"/>
                </a:lnTo>
                <a:lnTo>
                  <a:pt x="1974232" y="2820914"/>
                </a:lnTo>
                <a:cubicBezTo>
                  <a:pt x="848632" y="2597020"/>
                  <a:pt x="0" y="1600146"/>
                  <a:pt x="0" y="404262"/>
                </a:cubicBezTo>
                <a:lnTo>
                  <a:pt x="2797" y="29322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A3C6DC1-25FD-4947-8211-89B20E599A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60733" y="-1798"/>
            <a:ext cx="2826990" cy="2854594"/>
          </a:xfrm>
          <a:custGeom>
            <a:avLst/>
            <a:gdLst>
              <a:gd name="connsiteX0" fmla="*/ 0 w 2826990"/>
              <a:gd name="connsiteY0" fmla="*/ 0 h 2854594"/>
              <a:gd name="connsiteX1" fmla="*/ 2826990 w 2826990"/>
              <a:gd name="connsiteY1" fmla="*/ 0 h 2854594"/>
              <a:gd name="connsiteX2" fmla="*/ 2826990 w 2826990"/>
              <a:gd name="connsiteY2" fmla="*/ 2854594 h 2854594"/>
              <a:gd name="connsiteX3" fmla="*/ 0 w 2826990"/>
              <a:gd name="connsiteY3" fmla="*/ 2854594 h 285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990" h="2854594">
                <a:moveTo>
                  <a:pt x="0" y="0"/>
                </a:moveTo>
                <a:lnTo>
                  <a:pt x="2826990" y="0"/>
                </a:lnTo>
                <a:lnTo>
                  <a:pt x="2826990" y="2854594"/>
                </a:lnTo>
                <a:lnTo>
                  <a:pt x="0" y="285459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3C819AA-E73C-44C7-9928-5E1A8A22BC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4169" y="2856391"/>
            <a:ext cx="2846565" cy="4001609"/>
          </a:xfrm>
          <a:custGeom>
            <a:avLst/>
            <a:gdLst>
              <a:gd name="connsiteX0" fmla="*/ 2436721 w 2846565"/>
              <a:gd name="connsiteY0" fmla="*/ 0 h 4001609"/>
              <a:gd name="connsiteX1" fmla="*/ 2846565 w 2846565"/>
              <a:gd name="connsiteY1" fmla="*/ 0 h 4001609"/>
              <a:gd name="connsiteX2" fmla="*/ 2846565 w 2846565"/>
              <a:gd name="connsiteY2" fmla="*/ 4001609 h 4001609"/>
              <a:gd name="connsiteX3" fmla="*/ 2796 w 2846565"/>
              <a:gd name="connsiteY3" fmla="*/ 4001608 h 4001609"/>
              <a:gd name="connsiteX4" fmla="*/ 2796 w 2846565"/>
              <a:gd name="connsiteY4" fmla="*/ 2564348 h 4001609"/>
              <a:gd name="connsiteX5" fmla="*/ 0 w 2846565"/>
              <a:gd name="connsiteY5" fmla="*/ 2453758 h 4001609"/>
              <a:gd name="connsiteX6" fmla="*/ 2202875 w 2846565"/>
              <a:gd name="connsiteY6" fmla="*/ 12668 h 4001609"/>
              <a:gd name="connsiteX7" fmla="*/ 2436721 w 2846565"/>
              <a:gd name="connsiteY7" fmla="*/ 860 h 400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6565" h="4001609">
                <a:moveTo>
                  <a:pt x="2436721" y="0"/>
                </a:moveTo>
                <a:lnTo>
                  <a:pt x="2846565" y="0"/>
                </a:lnTo>
                <a:lnTo>
                  <a:pt x="2846565" y="4001609"/>
                </a:lnTo>
                <a:lnTo>
                  <a:pt x="2796" y="4001608"/>
                </a:lnTo>
                <a:lnTo>
                  <a:pt x="2796" y="2564348"/>
                </a:lnTo>
                <a:lnTo>
                  <a:pt x="0" y="2453758"/>
                </a:lnTo>
                <a:cubicBezTo>
                  <a:pt x="0" y="1183283"/>
                  <a:pt x="965553" y="138326"/>
                  <a:pt x="2202875" y="12668"/>
                </a:cubicBezTo>
                <a:lnTo>
                  <a:pt x="2436721" y="86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64635F40-0058-44E0-95CD-8FFAE18764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6456" y="2828943"/>
            <a:ext cx="2835544" cy="4038805"/>
          </a:xfrm>
          <a:custGeom>
            <a:avLst/>
            <a:gdLst>
              <a:gd name="connsiteX0" fmla="*/ 0 w 2835544"/>
              <a:gd name="connsiteY0" fmla="*/ 0 h 4038805"/>
              <a:gd name="connsiteX1" fmla="*/ 2835544 w 2835544"/>
              <a:gd name="connsiteY1" fmla="*/ 0 h 4038805"/>
              <a:gd name="connsiteX2" fmla="*/ 2835544 w 2835544"/>
              <a:gd name="connsiteY2" fmla="*/ 4038805 h 4038805"/>
              <a:gd name="connsiteX3" fmla="*/ 0 w 2835544"/>
              <a:gd name="connsiteY3" fmla="*/ 4038805 h 40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544" h="4038805">
                <a:moveTo>
                  <a:pt x="0" y="0"/>
                </a:moveTo>
                <a:lnTo>
                  <a:pt x="2835544" y="0"/>
                </a:lnTo>
                <a:lnTo>
                  <a:pt x="2835544" y="4038805"/>
                </a:lnTo>
                <a:lnTo>
                  <a:pt x="0" y="403880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7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624BCA1-E0EF-42A1-B762-D68E4B98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5C258CF-58AC-4C7A-A953-392693E55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12192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9CDC83-34B8-4E32-84EC-92854CEE4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12192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E215A6-E6FC-4D5A-9881-E87CC750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"/>
            <a:ext cx="9432315" cy="2198972"/>
          </a:xfrm>
          <a:custGeom>
            <a:avLst/>
            <a:gdLst>
              <a:gd name="connsiteX0" fmla="*/ 0 w 10240035"/>
              <a:gd name="connsiteY0" fmla="*/ 0 h 2198971"/>
              <a:gd name="connsiteX1" fmla="*/ 10240035 w 10240035"/>
              <a:gd name="connsiteY1" fmla="*/ 0 h 2198971"/>
              <a:gd name="connsiteX2" fmla="*/ 10240035 w 10240035"/>
              <a:gd name="connsiteY2" fmla="*/ 0 h 2198971"/>
              <a:gd name="connsiteX3" fmla="*/ 10240035 w 10240035"/>
              <a:gd name="connsiteY3" fmla="*/ 1099486 h 2198971"/>
              <a:gd name="connsiteX4" fmla="*/ 9140549 w 10240035"/>
              <a:gd name="connsiteY4" fmla="*/ 2198972 h 2198971"/>
              <a:gd name="connsiteX5" fmla="*/ 1099486 w 10240035"/>
              <a:gd name="connsiteY5" fmla="*/ 2198971 h 2198971"/>
              <a:gd name="connsiteX6" fmla="*/ 0 w 10240035"/>
              <a:gd name="connsiteY6" fmla="*/ 1099485 h 2198971"/>
              <a:gd name="connsiteX7" fmla="*/ 0 w 10240035"/>
              <a:gd name="connsiteY7" fmla="*/ 0 h 2198971"/>
              <a:gd name="connsiteX8" fmla="*/ 0 w 10240035"/>
              <a:gd name="connsiteY8" fmla="*/ 0 h 2198971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89670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698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317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661291"/>
              <a:gd name="connsiteY0" fmla="*/ 0 h 2198972"/>
              <a:gd name="connsiteX1" fmla="*/ 10240035 w 10661291"/>
              <a:gd name="connsiteY1" fmla="*/ 0 h 2198972"/>
              <a:gd name="connsiteX2" fmla="*/ 7951829 w 10661291"/>
              <a:gd name="connsiteY2" fmla="*/ 2198972 h 2198972"/>
              <a:gd name="connsiteX3" fmla="*/ 1099486 w 10661291"/>
              <a:gd name="connsiteY3" fmla="*/ 2198971 h 2198972"/>
              <a:gd name="connsiteX4" fmla="*/ 0 w 10661291"/>
              <a:gd name="connsiteY4" fmla="*/ 1099485 h 2198972"/>
              <a:gd name="connsiteX5" fmla="*/ 0 w 10661291"/>
              <a:gd name="connsiteY5" fmla="*/ 0 h 2198972"/>
              <a:gd name="connsiteX6" fmla="*/ 0 w 10661291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0 w 10240035"/>
              <a:gd name="connsiteY5" fmla="*/ 0 h 2198972"/>
              <a:gd name="connsiteX0" fmla="*/ 80772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807720 w 10240035"/>
              <a:gd name="connsiteY5" fmla="*/ 0 h 2198972"/>
              <a:gd name="connsiteX0" fmla="*/ 900020 w 10332335"/>
              <a:gd name="connsiteY0" fmla="*/ 0 h 2198972"/>
              <a:gd name="connsiteX1" fmla="*/ 10332335 w 10332335"/>
              <a:gd name="connsiteY1" fmla="*/ 0 h 2198972"/>
              <a:gd name="connsiteX2" fmla="*/ 8044129 w 10332335"/>
              <a:gd name="connsiteY2" fmla="*/ 2198972 h 2198972"/>
              <a:gd name="connsiteX3" fmla="*/ 1191786 w 10332335"/>
              <a:gd name="connsiteY3" fmla="*/ 2198971 h 2198972"/>
              <a:gd name="connsiteX4" fmla="*/ 900020 w 10332335"/>
              <a:gd name="connsiteY4" fmla="*/ 0 h 2198972"/>
              <a:gd name="connsiteX0" fmla="*/ 325154 w 9757469"/>
              <a:gd name="connsiteY0" fmla="*/ 0 h 2198972"/>
              <a:gd name="connsiteX1" fmla="*/ 9757469 w 9757469"/>
              <a:gd name="connsiteY1" fmla="*/ 0 h 2198972"/>
              <a:gd name="connsiteX2" fmla="*/ 7469263 w 9757469"/>
              <a:gd name="connsiteY2" fmla="*/ 2198972 h 2198972"/>
              <a:gd name="connsiteX3" fmla="*/ 616920 w 9757469"/>
              <a:gd name="connsiteY3" fmla="*/ 2198971 h 2198972"/>
              <a:gd name="connsiteX4" fmla="*/ 325154 w 9757469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291766 w 9432315"/>
              <a:gd name="connsiteY3" fmla="*/ 2198971 h 2198972"/>
              <a:gd name="connsiteX4" fmla="*/ 0 w 9432315"/>
              <a:gd name="connsiteY4" fmla="*/ 0 h 2198972"/>
              <a:gd name="connsiteX0" fmla="*/ 69347 w 9501662"/>
              <a:gd name="connsiteY0" fmla="*/ 0 h 2198972"/>
              <a:gd name="connsiteX1" fmla="*/ 9501662 w 9501662"/>
              <a:gd name="connsiteY1" fmla="*/ 0 h 2198972"/>
              <a:gd name="connsiteX2" fmla="*/ 7213456 w 9501662"/>
              <a:gd name="connsiteY2" fmla="*/ 2198972 h 2198972"/>
              <a:gd name="connsiteX3" fmla="*/ 86793 w 9501662"/>
              <a:gd name="connsiteY3" fmla="*/ 2198971 h 2198972"/>
              <a:gd name="connsiteX4" fmla="*/ 69347 w 9501662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17446 w 9432315"/>
              <a:gd name="connsiteY3" fmla="*/ 2198971 h 2198972"/>
              <a:gd name="connsiteX4" fmla="*/ 0 w 9432315"/>
              <a:gd name="connsiteY4" fmla="*/ 0 h 219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2315" h="2198972">
                <a:moveTo>
                  <a:pt x="0" y="0"/>
                </a:moveTo>
                <a:lnTo>
                  <a:pt x="9432315" y="0"/>
                </a:lnTo>
                <a:cubicBezTo>
                  <a:pt x="9248860" y="1235175"/>
                  <a:pt x="8210334" y="2137277"/>
                  <a:pt x="7144109" y="2198972"/>
                </a:cubicBezTo>
                <a:lnTo>
                  <a:pt x="17446" y="2198971"/>
                </a:lnTo>
                <a:cubicBezTo>
                  <a:pt x="30721" y="1146676"/>
                  <a:pt x="575" y="838935"/>
                  <a:pt x="0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/>
          <a:lstStyle>
            <a:lvl1pPr marL="54864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04EC18E-B48D-4AD7-A5B5-3D57255D1A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483" y="0"/>
            <a:ext cx="2773332" cy="2202508"/>
          </a:xfrm>
          <a:custGeom>
            <a:avLst/>
            <a:gdLst>
              <a:gd name="connsiteX0" fmla="*/ 0 w 2773332"/>
              <a:gd name="connsiteY0" fmla="*/ 0 h 2202508"/>
              <a:gd name="connsiteX1" fmla="*/ 2773332 w 2773332"/>
              <a:gd name="connsiteY1" fmla="*/ 0 h 2202508"/>
              <a:gd name="connsiteX2" fmla="*/ 2773332 w 2773332"/>
              <a:gd name="connsiteY2" fmla="*/ 2202508 h 2202508"/>
              <a:gd name="connsiteX3" fmla="*/ 0 w 2773332"/>
              <a:gd name="connsiteY3" fmla="*/ 2202508 h 22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202508">
                <a:moveTo>
                  <a:pt x="0" y="0"/>
                </a:moveTo>
                <a:lnTo>
                  <a:pt x="2773332" y="0"/>
                </a:lnTo>
                <a:lnTo>
                  <a:pt x="2773332" y="2202508"/>
                </a:lnTo>
                <a:lnTo>
                  <a:pt x="0" y="22025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AE5A08C-2BA6-4754-806E-3BEAE8D2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6484" y="2202508"/>
            <a:ext cx="2773332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BE1FA0E-416C-4623-840A-A04A5237BC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484" y="4530254"/>
            <a:ext cx="2773332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BD1FF0-3229-401F-AEC3-09AE7042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2794177"/>
            <a:ext cx="7476460" cy="33827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2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55B30B-7677-4AAC-9890-81A7EFF6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E5F686-1654-4CE7-8DA0-0D626B36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A6281C-6C47-45BE-9BDA-1518A016E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798"/>
            <a:ext cx="4770783" cy="3217461"/>
          </a:xfrm>
        </p:spPr>
        <p:txBody>
          <a:bodyPr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C1FE5B8-D695-49EA-BEA4-B9282CC4EF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57901" y="1"/>
            <a:ext cx="6134099" cy="6857999"/>
          </a:xfrm>
          <a:custGeom>
            <a:avLst/>
            <a:gdLst>
              <a:gd name="connsiteX0" fmla="*/ 2378699 w 6134099"/>
              <a:gd name="connsiteY0" fmla="*/ 0 h 6857999"/>
              <a:gd name="connsiteX1" fmla="*/ 6134099 w 6134099"/>
              <a:gd name="connsiteY1" fmla="*/ 0 h 6857999"/>
              <a:gd name="connsiteX2" fmla="*/ 6134099 w 6134099"/>
              <a:gd name="connsiteY2" fmla="*/ 6857999 h 6857999"/>
              <a:gd name="connsiteX3" fmla="*/ 2401766 w 6134099"/>
              <a:gd name="connsiteY3" fmla="*/ 6857999 h 6857999"/>
              <a:gd name="connsiteX4" fmla="*/ 2397402 w 6134099"/>
              <a:gd name="connsiteY4" fmla="*/ 6856523 h 6857999"/>
              <a:gd name="connsiteX5" fmla="*/ 0 w 6134099"/>
              <a:gd name="connsiteY5" fmla="*/ 3424574 h 6857999"/>
              <a:gd name="connsiteX6" fmla="*/ 2231484 w 6134099"/>
              <a:gd name="connsiteY6" fmla="*/ 580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099" h="6857999">
                <a:moveTo>
                  <a:pt x="2378699" y="0"/>
                </a:moveTo>
                <a:lnTo>
                  <a:pt x="6134099" y="0"/>
                </a:lnTo>
                <a:lnTo>
                  <a:pt x="6134099" y="6857999"/>
                </a:lnTo>
                <a:lnTo>
                  <a:pt x="2401766" y="6857999"/>
                </a:lnTo>
                <a:lnTo>
                  <a:pt x="2397402" y="6856523"/>
                </a:lnTo>
                <a:cubicBezTo>
                  <a:pt x="998410" y="6344283"/>
                  <a:pt x="0" y="5001024"/>
                  <a:pt x="0" y="3424574"/>
                </a:cubicBezTo>
                <a:cubicBezTo>
                  <a:pt x="0" y="1911182"/>
                  <a:pt x="920134" y="612699"/>
                  <a:pt x="2231484" y="58045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24FC61A-6DA9-444C-9D55-2FE464BD5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27140"/>
            <a:ext cx="11576868" cy="2530860"/>
          </a:xfrm>
          <a:custGeom>
            <a:avLst/>
            <a:gdLst>
              <a:gd name="connsiteX0" fmla="*/ 0 w 11576868"/>
              <a:gd name="connsiteY0" fmla="*/ 0 h 2500380"/>
              <a:gd name="connsiteX1" fmla="*/ 10326678 w 11576868"/>
              <a:gd name="connsiteY1" fmla="*/ 0 h 2500380"/>
              <a:gd name="connsiteX2" fmla="*/ 11576868 w 11576868"/>
              <a:gd name="connsiteY2" fmla="*/ 1250190 h 2500380"/>
              <a:gd name="connsiteX3" fmla="*/ 11576868 w 11576868"/>
              <a:gd name="connsiteY3" fmla="*/ 2500380 h 2500380"/>
              <a:gd name="connsiteX4" fmla="*/ 0 w 11576868"/>
              <a:gd name="connsiteY4" fmla="*/ 2500380 h 2500380"/>
              <a:gd name="connsiteX5" fmla="*/ 0 w 11576868"/>
              <a:gd name="connsiteY5" fmla="*/ 0 h 2500380"/>
              <a:gd name="connsiteX0" fmla="*/ 0 w 12449160"/>
              <a:gd name="connsiteY0" fmla="*/ 0 h 2500380"/>
              <a:gd name="connsiteX1" fmla="*/ 10326678 w 12449160"/>
              <a:gd name="connsiteY1" fmla="*/ 0 h 2500380"/>
              <a:gd name="connsiteX2" fmla="*/ 11576868 w 12449160"/>
              <a:gd name="connsiteY2" fmla="*/ 2500380 h 2500380"/>
              <a:gd name="connsiteX3" fmla="*/ 0 w 12449160"/>
              <a:gd name="connsiteY3" fmla="*/ 2500380 h 2500380"/>
              <a:gd name="connsiteX4" fmla="*/ 0 w 12449160"/>
              <a:gd name="connsiteY4" fmla="*/ 0 h 2500380"/>
              <a:gd name="connsiteX0" fmla="*/ 0 w 11640738"/>
              <a:gd name="connsiteY0" fmla="*/ 0 h 2500380"/>
              <a:gd name="connsiteX1" fmla="*/ 10326678 w 11640738"/>
              <a:gd name="connsiteY1" fmla="*/ 0 h 2500380"/>
              <a:gd name="connsiteX2" fmla="*/ 11576868 w 11640738"/>
              <a:gd name="connsiteY2" fmla="*/ 2500380 h 2500380"/>
              <a:gd name="connsiteX3" fmla="*/ 0 w 11640738"/>
              <a:gd name="connsiteY3" fmla="*/ 2500380 h 2500380"/>
              <a:gd name="connsiteX4" fmla="*/ 0 w 11640738"/>
              <a:gd name="connsiteY4" fmla="*/ 0 h 2500380"/>
              <a:gd name="connsiteX0" fmla="*/ 0 w 11576868"/>
              <a:gd name="connsiteY0" fmla="*/ 0 h 2500380"/>
              <a:gd name="connsiteX1" fmla="*/ 1032667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973231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909223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881791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855883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10567 h 2510947"/>
              <a:gd name="connsiteX1" fmla="*/ 8558838 w 11576868"/>
              <a:gd name="connsiteY1" fmla="*/ 10567 h 2510947"/>
              <a:gd name="connsiteX2" fmla="*/ 11576868 w 11576868"/>
              <a:gd name="connsiteY2" fmla="*/ 2510947 h 2510947"/>
              <a:gd name="connsiteX3" fmla="*/ 0 w 11576868"/>
              <a:gd name="connsiteY3" fmla="*/ 2510947 h 2510947"/>
              <a:gd name="connsiteX4" fmla="*/ 0 w 11576868"/>
              <a:gd name="connsiteY4" fmla="*/ 10567 h 2510947"/>
              <a:gd name="connsiteX0" fmla="*/ 0 w 11576868"/>
              <a:gd name="connsiteY0" fmla="*/ 462 h 2500842"/>
              <a:gd name="connsiteX1" fmla="*/ 8558838 w 11576868"/>
              <a:gd name="connsiteY1" fmla="*/ 462 h 2500842"/>
              <a:gd name="connsiteX2" fmla="*/ 11576868 w 11576868"/>
              <a:gd name="connsiteY2" fmla="*/ 2500842 h 2500842"/>
              <a:gd name="connsiteX3" fmla="*/ 0 w 11576868"/>
              <a:gd name="connsiteY3" fmla="*/ 2500842 h 2500842"/>
              <a:gd name="connsiteX4" fmla="*/ 0 w 11576868"/>
              <a:gd name="connsiteY4" fmla="*/ 462 h 2500842"/>
              <a:gd name="connsiteX0" fmla="*/ 0 w 11576868"/>
              <a:gd name="connsiteY0" fmla="*/ 30928 h 2531308"/>
              <a:gd name="connsiteX1" fmla="*/ 8558838 w 11576868"/>
              <a:gd name="connsiteY1" fmla="*/ 448 h 2531308"/>
              <a:gd name="connsiteX2" fmla="*/ 11576868 w 11576868"/>
              <a:gd name="connsiteY2" fmla="*/ 2531308 h 2531308"/>
              <a:gd name="connsiteX3" fmla="*/ 0 w 11576868"/>
              <a:gd name="connsiteY3" fmla="*/ 2531308 h 2531308"/>
              <a:gd name="connsiteX4" fmla="*/ 0 w 11576868"/>
              <a:gd name="connsiteY4" fmla="*/ 30928 h 2531308"/>
              <a:gd name="connsiteX0" fmla="*/ 0 w 11576868"/>
              <a:gd name="connsiteY0" fmla="*/ 30480 h 2530860"/>
              <a:gd name="connsiteX1" fmla="*/ 8558838 w 11576868"/>
              <a:gd name="connsiteY1" fmla="*/ 0 h 2530860"/>
              <a:gd name="connsiteX2" fmla="*/ 11576868 w 11576868"/>
              <a:gd name="connsiteY2" fmla="*/ 2530860 h 2530860"/>
              <a:gd name="connsiteX3" fmla="*/ 0 w 11576868"/>
              <a:gd name="connsiteY3" fmla="*/ 2530860 h 2530860"/>
              <a:gd name="connsiteX4" fmla="*/ 0 w 11576868"/>
              <a:gd name="connsiteY4" fmla="*/ 30480 h 2530860"/>
              <a:gd name="connsiteX0" fmla="*/ 0 w 11576868"/>
              <a:gd name="connsiteY0" fmla="*/ 30480 h 2530860"/>
              <a:gd name="connsiteX1" fmla="*/ 8558838 w 11576868"/>
              <a:gd name="connsiteY1" fmla="*/ 0 h 2530860"/>
              <a:gd name="connsiteX2" fmla="*/ 11576868 w 11576868"/>
              <a:gd name="connsiteY2" fmla="*/ 2530860 h 2530860"/>
              <a:gd name="connsiteX3" fmla="*/ 0 w 11576868"/>
              <a:gd name="connsiteY3" fmla="*/ 2530860 h 2530860"/>
              <a:gd name="connsiteX4" fmla="*/ 0 w 11576868"/>
              <a:gd name="connsiteY4" fmla="*/ 30480 h 253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6868" h="2530860">
                <a:moveTo>
                  <a:pt x="0" y="30480"/>
                </a:moveTo>
                <a:lnTo>
                  <a:pt x="8558838" y="0"/>
                </a:lnTo>
                <a:cubicBezTo>
                  <a:pt x="10335916" y="20490"/>
                  <a:pt x="11453941" y="1016850"/>
                  <a:pt x="11576868" y="2530860"/>
                </a:cubicBezTo>
                <a:lnTo>
                  <a:pt x="0" y="2530860"/>
                </a:lnTo>
                <a:lnTo>
                  <a:pt x="0" y="3048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</p:spPr>
        <p:txBody>
          <a:bodyPr anchor="t"/>
          <a:lstStyle>
            <a:lvl1pPr marL="914400" indent="0">
              <a:lnSpc>
                <a:spcPct val="400000"/>
              </a:lnSpc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subtitle style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0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25625"/>
            <a:ext cx="1050036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3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47EA1B-2641-431A-B894-4A66FC5A0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246663" y="-1789711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1A2820-A76E-454D-9A0E-F8F7B213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7" y="919717"/>
            <a:ext cx="5761074" cy="3423684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ED9A69A-6A32-4722-924D-7FEFEA919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7" y="4795284"/>
            <a:ext cx="4846674" cy="1084522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subtitle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1587820-C6FA-402E-9F8D-2DAE5BF95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513861" y="3447061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2728" y="6434560"/>
            <a:ext cx="34280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E70801-1BA4-4276-9934-E418115C03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4800" y="1"/>
            <a:ext cx="4267200" cy="6858000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A75F14-4851-4FA1-AF45-240D9124B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E08278-E6C4-4B25-8343-43C881C00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0" y="1"/>
            <a:ext cx="2347151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0CC2109-6984-401D-BF1D-B4F0C35B0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0" y="-770"/>
            <a:ext cx="2347151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510ECF1-6DD2-4E35-8398-66D76389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159"/>
            <a:ext cx="12191999" cy="2128731"/>
          </a:xfrm>
          <a:custGeom>
            <a:avLst/>
            <a:gdLst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12191999 w 12191999"/>
              <a:gd name="connsiteY3" fmla="*/ 1061932 h 2123863"/>
              <a:gd name="connsiteX4" fmla="*/ 11130067 w 12191999"/>
              <a:gd name="connsiteY4" fmla="*/ 2123864 h 2123863"/>
              <a:gd name="connsiteX5" fmla="*/ 1061932 w 12191999"/>
              <a:gd name="connsiteY5" fmla="*/ 2123863 h 2123863"/>
              <a:gd name="connsiteX6" fmla="*/ 0 w 12191999"/>
              <a:gd name="connsiteY6" fmla="*/ 1061931 h 2123863"/>
              <a:gd name="connsiteX7" fmla="*/ 0 w 12191999"/>
              <a:gd name="connsiteY7" fmla="*/ 0 h 2123863"/>
              <a:gd name="connsiteX8" fmla="*/ 0 w 12191999"/>
              <a:gd name="connsiteY8" fmla="*/ 0 h 2123863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1113006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10261387 w 12191999"/>
              <a:gd name="connsiteY3" fmla="*/ 2108624 h 2123863"/>
              <a:gd name="connsiteX4" fmla="*/ 1061932 w 12191999"/>
              <a:gd name="connsiteY4" fmla="*/ 2123863 h 2123863"/>
              <a:gd name="connsiteX5" fmla="*/ 0 w 12191999"/>
              <a:gd name="connsiteY5" fmla="*/ 1061931 h 2123863"/>
              <a:gd name="connsiteX6" fmla="*/ 0 w 12191999"/>
              <a:gd name="connsiteY6" fmla="*/ 0 h 2123863"/>
              <a:gd name="connsiteX7" fmla="*/ 0 w 12191999"/>
              <a:gd name="connsiteY7" fmla="*/ 0 h 2123863"/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9758467 w 12191999"/>
              <a:gd name="connsiteY3" fmla="*/ 2108624 h 2123863"/>
              <a:gd name="connsiteX4" fmla="*/ 1061932 w 12191999"/>
              <a:gd name="connsiteY4" fmla="*/ 2123863 h 2123863"/>
              <a:gd name="connsiteX5" fmla="*/ 0 w 12191999"/>
              <a:gd name="connsiteY5" fmla="*/ 1061931 h 2123863"/>
              <a:gd name="connsiteX6" fmla="*/ 0 w 12191999"/>
              <a:gd name="connsiteY6" fmla="*/ 0 h 2123863"/>
              <a:gd name="connsiteX7" fmla="*/ 0 w 12191999"/>
              <a:gd name="connsiteY7" fmla="*/ 0 h 2123863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1612879 w 12191999"/>
              <a:gd name="connsiteY2" fmla="*/ 38100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1612879 w 12191999"/>
              <a:gd name="connsiteY2" fmla="*/ 38100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732723"/>
              <a:gd name="connsiteY0" fmla="*/ 0 h 2123864"/>
              <a:gd name="connsiteX1" fmla="*/ 12191999 w 12732723"/>
              <a:gd name="connsiteY1" fmla="*/ 0 h 2123864"/>
              <a:gd name="connsiteX2" fmla="*/ 9636547 w 12732723"/>
              <a:gd name="connsiteY2" fmla="*/ 2123864 h 2123864"/>
              <a:gd name="connsiteX3" fmla="*/ 1061932 w 12732723"/>
              <a:gd name="connsiteY3" fmla="*/ 2123863 h 2123864"/>
              <a:gd name="connsiteX4" fmla="*/ 0 w 12732723"/>
              <a:gd name="connsiteY4" fmla="*/ 1061931 h 2123864"/>
              <a:gd name="connsiteX5" fmla="*/ 0 w 12732723"/>
              <a:gd name="connsiteY5" fmla="*/ 0 h 2123864"/>
              <a:gd name="connsiteX6" fmla="*/ 0 w 12732723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6534"/>
              <a:gd name="connsiteX1" fmla="*/ 12191999 w 12191999"/>
              <a:gd name="connsiteY1" fmla="*/ 0 h 2126534"/>
              <a:gd name="connsiteX2" fmla="*/ 9636547 w 12191999"/>
              <a:gd name="connsiteY2" fmla="*/ 2123864 h 2126534"/>
              <a:gd name="connsiteX3" fmla="*/ 1061932 w 12191999"/>
              <a:gd name="connsiteY3" fmla="*/ 2123863 h 2126534"/>
              <a:gd name="connsiteX4" fmla="*/ 0 w 12191999"/>
              <a:gd name="connsiteY4" fmla="*/ 1061931 h 2126534"/>
              <a:gd name="connsiteX5" fmla="*/ 0 w 12191999"/>
              <a:gd name="connsiteY5" fmla="*/ 0 h 2126534"/>
              <a:gd name="connsiteX6" fmla="*/ 0 w 12191999"/>
              <a:gd name="connsiteY6" fmla="*/ 0 h 2126534"/>
              <a:gd name="connsiteX0" fmla="*/ 0 w 12191999"/>
              <a:gd name="connsiteY0" fmla="*/ 0 h 2388136"/>
              <a:gd name="connsiteX1" fmla="*/ 12191999 w 12191999"/>
              <a:gd name="connsiteY1" fmla="*/ 0 h 2388136"/>
              <a:gd name="connsiteX2" fmla="*/ 9636547 w 12191999"/>
              <a:gd name="connsiteY2" fmla="*/ 2123864 h 2388136"/>
              <a:gd name="connsiteX3" fmla="*/ 1061932 w 12191999"/>
              <a:gd name="connsiteY3" fmla="*/ 2123863 h 2388136"/>
              <a:gd name="connsiteX4" fmla="*/ 0 w 12191999"/>
              <a:gd name="connsiteY4" fmla="*/ 2128731 h 2388136"/>
              <a:gd name="connsiteX5" fmla="*/ 0 w 12191999"/>
              <a:gd name="connsiteY5" fmla="*/ 0 h 2388136"/>
              <a:gd name="connsiteX6" fmla="*/ 0 w 12191999"/>
              <a:gd name="connsiteY6" fmla="*/ 0 h 2388136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2128731">
                <a:moveTo>
                  <a:pt x="0" y="0"/>
                </a:moveTo>
                <a:lnTo>
                  <a:pt x="12191999" y="0"/>
                </a:lnTo>
                <a:cubicBezTo>
                  <a:pt x="12045490" y="887377"/>
                  <a:pt x="11262958" y="2196607"/>
                  <a:pt x="9636547" y="2123864"/>
                </a:cubicBezTo>
                <a:lnTo>
                  <a:pt x="0" y="21287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/>
          <a:lstStyle>
            <a:lvl1pPr marL="91440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Picture Placeholder 36">
            <a:extLst>
              <a:ext uri="{FF2B5EF4-FFF2-40B4-BE49-F238E27FC236}">
                <a16:creationId xmlns:a16="http://schemas.microsoft.com/office/drawing/2014/main" id="{22F784D1-8CE5-4710-ADC3-2F70D5766F7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3600" y="2185416"/>
            <a:ext cx="2286000" cy="174650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1F2D6BF5-159D-4F01-BDEB-0FBD75D3F4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98" y="3970230"/>
            <a:ext cx="2286000" cy="87782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18C033F-CC28-477A-8A72-AD0398D3680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64181" y="4948171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36">
            <a:extLst>
              <a:ext uri="{FF2B5EF4-FFF2-40B4-BE49-F238E27FC236}">
                <a16:creationId xmlns:a16="http://schemas.microsoft.com/office/drawing/2014/main" id="{599604B7-B0E5-4112-9123-341EB9C6267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593592" y="2185416"/>
            <a:ext cx="2286000" cy="174650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B4836FAA-F9D8-465B-8985-A5A10F5F2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3592" y="3971853"/>
            <a:ext cx="2286000" cy="87782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3A2A0BF-0F76-4FDC-97BF-55EBAD5FFFE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593592" y="4948171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Picture Placeholder 36">
            <a:extLst>
              <a:ext uri="{FF2B5EF4-FFF2-40B4-BE49-F238E27FC236}">
                <a16:creationId xmlns:a16="http://schemas.microsoft.com/office/drawing/2014/main" id="{811A58E2-70B8-4F18-AF4A-136F58682C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09360" y="2185416"/>
            <a:ext cx="2286000" cy="174650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51A90A66-376F-4665-B6E9-475C686D79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0" y="3971853"/>
            <a:ext cx="2286000" cy="87782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D8E69F-7035-465B-98F7-47AAF27D3AD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09360" y="4949098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Picture Placeholder 36">
            <a:extLst>
              <a:ext uri="{FF2B5EF4-FFF2-40B4-BE49-F238E27FC236}">
                <a16:creationId xmlns:a16="http://schemas.microsoft.com/office/drawing/2014/main" id="{D390D85C-0A55-413E-9301-4F451686AB8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015984" y="2185416"/>
            <a:ext cx="2286000" cy="174650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4C70777F-7849-4350-9858-AB46DD43F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5984" y="3976192"/>
            <a:ext cx="2286000" cy="87782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8918885-EB29-485A-A99A-D589B7ABAD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015984" y="4945456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1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Autofit/>
          </a:bodyPr>
          <a:lstStyle>
            <a:lvl1pPr marL="283464" indent="-283464">
              <a:defRPr sz="2000"/>
            </a:lvl1pPr>
            <a:lvl2pPr marL="283464" indent="-283464">
              <a:defRPr sz="1800"/>
            </a:lvl2pPr>
            <a:lvl3pPr marL="283464" indent="-283464">
              <a:defRPr sz="16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Autofit/>
          </a:bodyPr>
          <a:lstStyle>
            <a:lvl1pPr marL="283464" indent="-283464">
              <a:defRPr sz="2000"/>
            </a:lvl1pPr>
            <a:lvl2pPr marL="283464" indent="-283464">
              <a:defRPr sz="1800"/>
            </a:lvl2pPr>
            <a:lvl3pPr marL="283464" indent="-283464">
              <a:defRPr sz="16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6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39807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000" dirty="0"/>
              <a:t>Sample Footer Text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2/8/20XX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74" r:id="rId3"/>
    <p:sldLayoutId id="2147483675" r:id="rId4"/>
    <p:sldLayoutId id="2147483662" r:id="rId5"/>
    <p:sldLayoutId id="2147483688" r:id="rId6"/>
    <p:sldLayoutId id="2147483679" r:id="rId7"/>
    <p:sldLayoutId id="2147483685" r:id="rId8"/>
    <p:sldLayoutId id="2147483665" r:id="rId9"/>
    <p:sldLayoutId id="2147483681" r:id="rId10"/>
    <p:sldLayoutId id="2147483678" r:id="rId11"/>
    <p:sldLayoutId id="2147483683" r:id="rId12"/>
    <p:sldLayoutId id="2147483684" r:id="rId13"/>
    <p:sldLayoutId id="2147483661" r:id="rId14"/>
    <p:sldLayoutId id="2147483663" r:id="rId15"/>
    <p:sldLayoutId id="2147483664" r:id="rId16"/>
    <p:sldLayoutId id="2147483666" r:id="rId17"/>
    <p:sldLayoutId id="2147483668" r:id="rId18"/>
    <p:sldLayoutId id="2147483669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nature, night sky, northern lights">
            <a:extLst>
              <a:ext uri="{FF2B5EF4-FFF2-40B4-BE49-F238E27FC236}">
                <a16:creationId xmlns:a16="http://schemas.microsoft.com/office/drawing/2014/main" id="{973A7C7E-C448-42BB-B732-541A6CC83C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1273115" cy="6858000"/>
          </a:xfrm>
        </p:spPr>
      </p:pic>
      <p:sp>
        <p:nvSpPr>
          <p:cNvPr id="30" name="Title 29">
            <a:extLst>
              <a:ext uri="{FF2B5EF4-FFF2-40B4-BE49-F238E27FC236}">
                <a16:creationId xmlns:a16="http://schemas.microsoft.com/office/drawing/2014/main" id="{9DAE0213-8971-4F41-9E3D-5FCCD40DC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5347" y="3429000"/>
            <a:ext cx="8627165" cy="2674594"/>
          </a:xfrm>
        </p:spPr>
        <p:txBody>
          <a:bodyPr/>
          <a:lstStyle/>
          <a:p>
            <a:r>
              <a:rPr lang="en-US" dirty="0"/>
              <a:t>Celebration of Easter 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23FB30D-4353-4FDD-9FA6-2C7A5AF30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7390" y="5085113"/>
            <a:ext cx="7605423" cy="1018481"/>
          </a:xfrm>
        </p:spPr>
        <p:txBody>
          <a:bodyPr/>
          <a:lstStyle/>
          <a:p>
            <a:r>
              <a:rPr lang="en-US" dirty="0">
                <a:latin typeface="+mj-lt"/>
              </a:rPr>
              <a:t>Workshop for Parish Cantors and Music Directors </a:t>
            </a:r>
          </a:p>
          <a:p>
            <a:r>
              <a:rPr lang="en-US" dirty="0">
                <a:latin typeface="+mj-lt"/>
              </a:rPr>
              <a:t>Diocese of Kerry  -   Wednesday, February 24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2021, 8pm</a:t>
            </a:r>
          </a:p>
        </p:txBody>
      </p:sp>
    </p:spTree>
    <p:extLst>
      <p:ext uri="{BB962C8B-B14F-4D97-AF65-F5344CB8AC3E}">
        <p14:creationId xmlns:p14="http://schemas.microsoft.com/office/powerpoint/2010/main" val="103280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CA92-4E09-4462-A45E-4A2E86A6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Easter Season</a:t>
            </a:r>
          </a:p>
        </p:txBody>
      </p:sp>
      <p:pic>
        <p:nvPicPr>
          <p:cNvPr id="19" name="Picture Placeholder 18" descr="A group of people in a dark room&#10;&#10;Description automatically generated with low confidence">
            <a:extLst>
              <a:ext uri="{FF2B5EF4-FFF2-40B4-BE49-F238E27FC236}">
                <a16:creationId xmlns:a16="http://schemas.microsoft.com/office/drawing/2014/main" id="{B829FB8A-E05E-45BD-9C19-FFCE6949914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761" r="1761"/>
          <a:stretch>
            <a:fillRect/>
          </a:stretch>
        </p:blipFill>
        <p:spPr>
          <a:xfrm>
            <a:off x="1092708" y="2173922"/>
            <a:ext cx="2286000" cy="17462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04439-60F1-4D53-8EF9-8F331660C3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E" dirty="0"/>
              <a:t>Second Sunday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01E46-1FA8-432F-8D26-23E5F4C0230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/>
              <a:t>Divine Mercy Sunday</a:t>
            </a:r>
          </a:p>
          <a:p>
            <a:r>
              <a:rPr lang="en-IE" dirty="0"/>
              <a:t>Doubting Thomas</a:t>
            </a:r>
          </a:p>
        </p:txBody>
      </p:sp>
      <p:pic>
        <p:nvPicPr>
          <p:cNvPr id="21" name="Picture Placeholder 20" descr="A picture containing text, outdoor, tree, grass&#10;&#10;Description automatically generated">
            <a:extLst>
              <a:ext uri="{FF2B5EF4-FFF2-40B4-BE49-F238E27FC236}">
                <a16:creationId xmlns:a16="http://schemas.microsoft.com/office/drawing/2014/main" id="{ACFA4982-698B-465E-A87C-1CC81CC58A7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l="4345" r="4345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BB5B59-147B-4A7E-8309-AEF049F01B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E" dirty="0"/>
              <a:t>Third Sunday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43896A-C6B0-4F3A-A502-60CA0E20D4E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IE" dirty="0"/>
              <a:t>Road to Emmaus</a:t>
            </a:r>
          </a:p>
        </p:txBody>
      </p:sp>
      <p:pic>
        <p:nvPicPr>
          <p:cNvPr id="23" name="Picture Placeholder 22" descr="A picture containing mammal, older&#10;&#10;Description automatically generated">
            <a:extLst>
              <a:ext uri="{FF2B5EF4-FFF2-40B4-BE49-F238E27FC236}">
                <a16:creationId xmlns:a16="http://schemas.microsoft.com/office/drawing/2014/main" id="{B0DA70B8-070D-40C5-A54F-B3A70BAA1F6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rcRect l="81" r="81"/>
          <a:stretch>
            <a:fillRect/>
          </a:stretch>
        </p:blipFill>
        <p:spPr>
          <a:xfrm>
            <a:off x="6312410" y="2173668"/>
            <a:ext cx="2286000" cy="1746504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317C7A-4BB8-4E51-B684-EAF16CC64A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E" dirty="0"/>
              <a:t>Fourth Sunday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F72CD9-BFD8-497F-B224-DD480BB6305A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IE" dirty="0"/>
              <a:t>Good Shepherd Sunday – Vocation </a:t>
            </a:r>
          </a:p>
        </p:txBody>
      </p:sp>
      <p:pic>
        <p:nvPicPr>
          <p:cNvPr id="25" name="Picture Placeholder 24" descr="A bunch of grapes on a vine&#10;&#10;Description automatically generated with medium confidence">
            <a:extLst>
              <a:ext uri="{FF2B5EF4-FFF2-40B4-BE49-F238E27FC236}">
                <a16:creationId xmlns:a16="http://schemas.microsoft.com/office/drawing/2014/main" id="{22DE7D34-5A23-450A-9FCC-809FF5D0FF0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/>
          <a:srcRect l="6364" r="6364"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20AD2F-762B-452A-B20C-5D0B7E175B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E" dirty="0"/>
              <a:t>Fifth Sunday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C2F465-2DB8-43E6-8AF3-B2CC5ADC3CFA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IE" dirty="0"/>
              <a:t>I Will be the Vine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54B1BE4-27CE-48C3-B73A-F2A647F7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BA5B6B7-3EFF-4F0C-9C36-59AFD239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22BCA15-FC1E-465D-BB9F-00198A32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5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build="p"/>
      <p:bldP spid="8" grpId="0" build="p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0310-A97F-4C46-B02E-B1F97BBB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Easter Season</a:t>
            </a:r>
          </a:p>
        </p:txBody>
      </p:sp>
      <p:pic>
        <p:nvPicPr>
          <p:cNvPr id="19" name="Picture Placeholder 18" descr="Text&#10;&#10;Description automatically generated">
            <a:extLst>
              <a:ext uri="{FF2B5EF4-FFF2-40B4-BE49-F238E27FC236}">
                <a16:creationId xmlns:a16="http://schemas.microsoft.com/office/drawing/2014/main" id="{2EF3D4A9-4033-4C05-B2B0-B54A328BC7C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3467" r="1346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98660-4569-4259-A3F4-42F3B56E87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E" dirty="0"/>
              <a:t>Sixth Sunday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201CF-D7C4-4707-85D4-8DF27B67267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IE" dirty="0"/>
              <a:t>I Give you a New Commandment</a:t>
            </a:r>
          </a:p>
        </p:txBody>
      </p:sp>
      <p:pic>
        <p:nvPicPr>
          <p:cNvPr id="21" name="Picture Placeholder 20" descr="A picture containing outdoor, nature, cloud, clouds&#10;&#10;Description automatically generated">
            <a:extLst>
              <a:ext uri="{FF2B5EF4-FFF2-40B4-BE49-F238E27FC236}">
                <a16:creationId xmlns:a16="http://schemas.microsoft.com/office/drawing/2014/main" id="{F559E704-F84D-4201-B77C-1860583DED57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l="15800" r="15800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0D3CFD-DEB3-4F77-9FAF-E3B69098F5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E" dirty="0"/>
              <a:t>Ascension</a:t>
            </a:r>
          </a:p>
        </p:txBody>
      </p:sp>
      <p:pic>
        <p:nvPicPr>
          <p:cNvPr id="23" name="Picture Placeholder 22" descr="Background pattern&#10;&#10;Description automatically generated">
            <a:extLst>
              <a:ext uri="{FF2B5EF4-FFF2-40B4-BE49-F238E27FC236}">
                <a16:creationId xmlns:a16="http://schemas.microsoft.com/office/drawing/2014/main" id="{A493ACF8-2944-4372-A5B9-2A86C35019E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rcRect l="11223" r="11223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36FE93-67BD-45A6-8E32-1CD8FD34AB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E" dirty="0"/>
              <a:t>Pentecost</a:t>
            </a:r>
          </a:p>
        </p:txBody>
      </p:sp>
      <p:pic>
        <p:nvPicPr>
          <p:cNvPr id="25" name="Picture Placeholder 24" descr="A picture containing text&#10;&#10;Description automatically generated">
            <a:extLst>
              <a:ext uri="{FF2B5EF4-FFF2-40B4-BE49-F238E27FC236}">
                <a16:creationId xmlns:a16="http://schemas.microsoft.com/office/drawing/2014/main" id="{B5D3E6F7-5CDE-4A34-813D-817B657BC8B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/>
          <a:srcRect t="19163" b="19163"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86E08F-7A2B-45E1-923E-B26A220766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E" dirty="0"/>
              <a:t>Trinity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76638EE-CCED-4831-8D47-57DE3253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4D4802CC-D36C-498F-9FB8-72AB8AEE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1A2C8CE-C145-4AEE-B297-478086EA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2337A-523A-40F1-931E-086678C44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685799"/>
            <a:ext cx="4267200" cy="1328532"/>
          </a:xfrm>
        </p:spPr>
        <p:txBody>
          <a:bodyPr/>
          <a:lstStyle/>
          <a:p>
            <a:r>
              <a:rPr lang="en-IE" dirty="0"/>
              <a:t>Resources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CE83990-BD21-45B1-BD42-6F4E91CCAB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245" r="20245"/>
          <a:stretch/>
        </p:blipFill>
        <p:spPr>
          <a:xfrm>
            <a:off x="6057901" y="1"/>
            <a:ext cx="6134099" cy="6857999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D749DF36-5293-4022-B36B-5ACEA2057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22713"/>
            <a:ext cx="6612835" cy="4035287"/>
          </a:xfrm>
        </p:spPr>
        <p:txBody>
          <a:bodyPr>
            <a:normAutofit/>
          </a:bodyPr>
          <a:lstStyle/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dirty="0"/>
              <a:t>Feasts and Seasons 1 and 2 – </a:t>
            </a:r>
          </a:p>
          <a:p>
            <a:pPr>
              <a:lnSpc>
                <a:spcPct val="100000"/>
              </a:lnSpc>
            </a:pPr>
            <a:r>
              <a:rPr lang="en-IE" dirty="0"/>
              <a:t>	Compiled by John O’ Keeffe – Email 	president@spcm.ie</a:t>
            </a:r>
          </a:p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dirty="0"/>
              <a:t>Those Three Days – By Fr. Patrick O’ Donoghue and Fr. Columba McCann</a:t>
            </a:r>
          </a:p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dirty="0"/>
              <a:t>Catholic Hymns Old and New (Yellow Book)</a:t>
            </a:r>
          </a:p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dirty="0"/>
              <a:t>Holy is the Temple – Collection by Bob Hurd</a:t>
            </a:r>
          </a:p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dirty="0"/>
              <a:t>Here in Christ we Gather by Ephrem Feeley</a:t>
            </a:r>
          </a:p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dirty="0"/>
              <a:t>Ancient Promise by Ronan McDonagh –            New collection by McDonagh on the horizon!</a:t>
            </a:r>
          </a:p>
        </p:txBody>
      </p:sp>
    </p:spTree>
    <p:extLst>
      <p:ext uri="{BB962C8B-B14F-4D97-AF65-F5344CB8AC3E}">
        <p14:creationId xmlns:p14="http://schemas.microsoft.com/office/powerpoint/2010/main" val="407626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CB444-0D9C-4A23-9B31-DBB9DB914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80" y="208720"/>
            <a:ext cx="4253948" cy="983976"/>
          </a:xfrm>
        </p:spPr>
        <p:txBody>
          <a:bodyPr/>
          <a:lstStyle/>
          <a:p>
            <a:r>
              <a:rPr lang="en-IE" dirty="0"/>
              <a:t>Palm Sunday</a:t>
            </a:r>
          </a:p>
        </p:txBody>
      </p:sp>
      <p:pic>
        <p:nvPicPr>
          <p:cNvPr id="6" name="Picture Placeholder 5" descr="A picture containing text, book, group, posing&#10;&#10;Description automatically generated">
            <a:extLst>
              <a:ext uri="{FF2B5EF4-FFF2-40B4-BE49-F238E27FC236}">
                <a16:creationId xmlns:a16="http://schemas.microsoft.com/office/drawing/2014/main" id="{B8350BAB-8459-49CC-9D9E-AC51CB8192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450" r="16450"/>
          <a:stretch>
            <a:fillRect/>
          </a:stretch>
        </p:blipFill>
        <p:spPr/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5A12FC3E-DD10-4E0E-8863-0454BFD89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92696"/>
            <a:ext cx="6134099" cy="5665304"/>
          </a:xfrm>
        </p:spPr>
        <p:txBody>
          <a:bodyPr/>
          <a:lstStyle/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dirty="0"/>
              <a:t>Palm Sunday marks the beginning of Holy Week.  </a:t>
            </a:r>
          </a:p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dirty="0"/>
              <a:t>It takes the form of a normal Sunday celebration but with the palm procession at the beginning.</a:t>
            </a:r>
          </a:p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dirty="0"/>
              <a:t>After the blessing of palms and procession we go straight into the Liturgy of the Word – there is no Penitential Rite nor Gloria.</a:t>
            </a:r>
          </a:p>
          <a:p>
            <a:pPr>
              <a:lnSpc>
                <a:spcPct val="100000"/>
              </a:lnSpc>
            </a:pPr>
            <a:r>
              <a:rPr lang="en-IE" dirty="0"/>
              <a:t>Music Suggestions</a:t>
            </a:r>
          </a:p>
          <a:p>
            <a:pPr marL="12573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IE" dirty="0"/>
              <a:t>Hail Redeemer</a:t>
            </a:r>
          </a:p>
          <a:p>
            <a:pPr marL="12573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IE" dirty="0"/>
              <a:t>The Children of Jerusalem – R. McDonagh</a:t>
            </a:r>
          </a:p>
          <a:p>
            <a:pPr marL="12573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IE" dirty="0"/>
              <a:t>Faithful is the Lord and King</a:t>
            </a:r>
          </a:p>
          <a:p>
            <a:pPr marL="12573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IE" dirty="0"/>
              <a:t>The Servant King</a:t>
            </a:r>
          </a:p>
          <a:p>
            <a:pPr marL="12573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IE" dirty="0"/>
              <a:t>Love is his Word</a:t>
            </a:r>
          </a:p>
        </p:txBody>
      </p:sp>
    </p:spTree>
    <p:extLst>
      <p:ext uri="{BB962C8B-B14F-4D97-AF65-F5344CB8AC3E}">
        <p14:creationId xmlns:p14="http://schemas.microsoft.com/office/powerpoint/2010/main" val="41489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7901D2C-4D1D-4053-BD62-10629272A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plant, tree, palm&#10;&#10;Description automatically generated">
            <a:extLst>
              <a:ext uri="{FF2B5EF4-FFF2-40B4-BE49-F238E27FC236}">
                <a16:creationId xmlns:a16="http://schemas.microsoft.com/office/drawing/2014/main" id="{1CFDF2FD-B54C-42CF-A10E-4659B47A67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550" r="6560" b="-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F57F552-6ACB-4BD6-95BB-552E32337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71871" cy="6858000"/>
          </a:xfrm>
          <a:custGeom>
            <a:avLst/>
            <a:gdLst>
              <a:gd name="connsiteX0" fmla="*/ 0 w 4871871"/>
              <a:gd name="connsiteY0" fmla="*/ 0 h 6858000"/>
              <a:gd name="connsiteX1" fmla="*/ 790508 w 4871871"/>
              <a:gd name="connsiteY1" fmla="*/ 0 h 6858000"/>
              <a:gd name="connsiteX2" fmla="*/ 1263666 w 4871871"/>
              <a:gd name="connsiteY2" fmla="*/ 0 h 6858000"/>
              <a:gd name="connsiteX3" fmla="*/ 2109797 w 4871871"/>
              <a:gd name="connsiteY3" fmla="*/ 0 h 6858000"/>
              <a:gd name="connsiteX4" fmla="*/ 2109797 w 4871871"/>
              <a:gd name="connsiteY4" fmla="*/ 3626 h 6858000"/>
              <a:gd name="connsiteX5" fmla="*/ 2327760 w 4871871"/>
              <a:gd name="connsiteY5" fmla="*/ 14632 h 6858000"/>
              <a:gd name="connsiteX6" fmla="*/ 4871871 w 4871871"/>
              <a:gd name="connsiteY6" fmla="*/ 2833858 h 6858000"/>
              <a:gd name="connsiteX7" fmla="*/ 4869909 w 4871871"/>
              <a:gd name="connsiteY7" fmla="*/ 2911467 h 6858000"/>
              <a:gd name="connsiteX8" fmla="*/ 4871871 w 4871871"/>
              <a:gd name="connsiteY8" fmla="*/ 2911467 h 6858000"/>
              <a:gd name="connsiteX9" fmla="*/ 4871871 w 4871871"/>
              <a:gd name="connsiteY9" fmla="*/ 6858000 h 6858000"/>
              <a:gd name="connsiteX10" fmla="*/ 0 w 4871871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1871" h="6858000">
                <a:moveTo>
                  <a:pt x="0" y="0"/>
                </a:moveTo>
                <a:lnTo>
                  <a:pt x="790508" y="0"/>
                </a:lnTo>
                <a:lnTo>
                  <a:pt x="1263666" y="0"/>
                </a:lnTo>
                <a:lnTo>
                  <a:pt x="2109797" y="0"/>
                </a:lnTo>
                <a:lnTo>
                  <a:pt x="2109797" y="3626"/>
                </a:lnTo>
                <a:lnTo>
                  <a:pt x="2327760" y="14632"/>
                </a:lnTo>
                <a:cubicBezTo>
                  <a:pt x="3756749" y="159754"/>
                  <a:pt x="4871871" y="1366581"/>
                  <a:pt x="4871871" y="2833858"/>
                </a:cubicBezTo>
                <a:lnTo>
                  <a:pt x="4869909" y="2911467"/>
                </a:lnTo>
                <a:lnTo>
                  <a:pt x="4871871" y="2911467"/>
                </a:lnTo>
                <a:lnTo>
                  <a:pt x="48718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E2AA552-C057-41E2-B495-5E99A675A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4" y="-1"/>
            <a:ext cx="12192000" cy="4427159"/>
          </a:xfrm>
          <a:custGeom>
            <a:avLst/>
            <a:gdLst>
              <a:gd name="connsiteX0" fmla="*/ 0 w 12192000"/>
              <a:gd name="connsiteY0" fmla="*/ 0 h 4427159"/>
              <a:gd name="connsiteX1" fmla="*/ 12192000 w 12192000"/>
              <a:gd name="connsiteY1" fmla="*/ 0 h 4427159"/>
              <a:gd name="connsiteX2" fmla="*/ 12192000 w 12192000"/>
              <a:gd name="connsiteY2" fmla="*/ 861683 h 4427159"/>
              <a:gd name="connsiteX3" fmla="*/ 11844593 w 12192000"/>
              <a:gd name="connsiteY3" fmla="*/ 861683 h 4427159"/>
              <a:gd name="connsiteX4" fmla="*/ 11844593 w 12192000"/>
              <a:gd name="connsiteY4" fmla="*/ 861680 h 4427159"/>
              <a:gd name="connsiteX5" fmla="*/ 3758325 w 12192000"/>
              <a:gd name="connsiteY5" fmla="*/ 861680 h 4427159"/>
              <a:gd name="connsiteX6" fmla="*/ 3758325 w 12192000"/>
              <a:gd name="connsiteY6" fmla="*/ 864214 h 4427159"/>
              <a:gd name="connsiteX7" fmla="*/ 3658142 w 12192000"/>
              <a:gd name="connsiteY7" fmla="*/ 861680 h 4427159"/>
              <a:gd name="connsiteX8" fmla="*/ 18887 w 12192000"/>
              <a:gd name="connsiteY8" fmla="*/ 4145798 h 4427159"/>
              <a:gd name="connsiteX9" fmla="*/ 4679 w 12192000"/>
              <a:gd name="connsiteY9" fmla="*/ 4427159 h 4427159"/>
              <a:gd name="connsiteX10" fmla="*/ 0 w 12192000"/>
              <a:gd name="connsiteY10" fmla="*/ 4427159 h 442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427159">
                <a:moveTo>
                  <a:pt x="0" y="0"/>
                </a:moveTo>
                <a:lnTo>
                  <a:pt x="12192000" y="0"/>
                </a:lnTo>
                <a:lnTo>
                  <a:pt x="12192000" y="861683"/>
                </a:lnTo>
                <a:lnTo>
                  <a:pt x="11844593" y="861683"/>
                </a:lnTo>
                <a:lnTo>
                  <a:pt x="11844593" y="861680"/>
                </a:lnTo>
                <a:lnTo>
                  <a:pt x="3758325" y="861680"/>
                </a:lnTo>
                <a:lnTo>
                  <a:pt x="3758325" y="864214"/>
                </a:lnTo>
                <a:lnTo>
                  <a:pt x="3658142" y="861680"/>
                </a:lnTo>
                <a:cubicBezTo>
                  <a:pt x="1764077" y="861680"/>
                  <a:pt x="206220" y="2301158"/>
                  <a:pt x="18887" y="4145798"/>
                </a:cubicBezTo>
                <a:lnTo>
                  <a:pt x="4679" y="4427159"/>
                </a:lnTo>
                <a:lnTo>
                  <a:pt x="0" y="442715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8E5EA-21FB-4F96-AE8E-F0A4345DE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248" y="559190"/>
            <a:ext cx="3470029" cy="8053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</a:rPr>
              <a:t>Palm Sunday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0473798-1927-46DE-9285-5F0585B97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249" y="1800665"/>
            <a:ext cx="4543624" cy="4258229"/>
          </a:xfrm>
        </p:spPr>
        <p:txBody>
          <a:bodyPr vert="horz" lIns="91440" tIns="45720" rIns="91440" bIns="45720" rtlCol="0">
            <a:normAutofit/>
          </a:bodyPr>
          <a:lstStyle/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8E7C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IE" dirty="0">
                <a:solidFill>
                  <a:srgbClr val="FFFFFF"/>
                </a:solidFill>
                <a:latin typeface="Arial Nova Light"/>
              </a:rPr>
              <a:t>In Christ Alone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8E7C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IE" dirty="0">
                <a:solidFill>
                  <a:srgbClr val="FFFFFF"/>
                </a:solidFill>
                <a:latin typeface="Arial Nova Light"/>
              </a:rPr>
              <a:t>Lauda Zion (</a:t>
            </a:r>
            <a:r>
              <a:rPr lang="en-IE" dirty="0" err="1">
                <a:solidFill>
                  <a:srgbClr val="FFFFFF"/>
                </a:solidFill>
                <a:latin typeface="Arial Nova Light"/>
              </a:rPr>
              <a:t>Joncas</a:t>
            </a:r>
            <a:r>
              <a:rPr lang="en-IE" dirty="0">
                <a:solidFill>
                  <a:srgbClr val="FFFFFF"/>
                </a:solidFill>
                <a:latin typeface="Arial Nova Light"/>
              </a:rPr>
              <a:t>)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8E7C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IE" dirty="0">
                <a:solidFill>
                  <a:srgbClr val="FFFFFF"/>
                </a:solidFill>
                <a:latin typeface="Arial Nova Light"/>
              </a:rPr>
              <a:t>Lauda Jerusalem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8E7C"/>
              </a:buClr>
              <a:buSzTx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48E7C"/>
              </a:buClr>
              <a:buSzTx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  <a:p>
            <a:pPr marL="0">
              <a:lnSpc>
                <a:spcPct val="120000"/>
              </a:lnSpc>
            </a:pPr>
            <a:endParaRPr lang="en-US" sz="1400" cap="all" spc="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2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19659DD-50BA-4864-9033-9492FB724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679462-0B1C-4E18-AFCC-2B44C031D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D072B0-076E-4AAF-84A8-1A907CED4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49" y="273486"/>
            <a:ext cx="4768947" cy="8151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Easter Triduum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7041F-5C33-40F8-A459-751AEB10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" y="1088587"/>
            <a:ext cx="5922263" cy="508837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Since Vatican II in the 1960s the Easter Triduum is seen as the ‘summit of the liturgical year.’  It deserves the very best we can give.</a:t>
            </a:r>
          </a:p>
          <a:p>
            <a:pPr marL="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The earliest Easter celebrations among Christians were celebrated in one day.</a:t>
            </a:r>
          </a:p>
          <a:p>
            <a:pPr marL="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By the time of St. Augustine (700AD) it became a three-day celebration referring to the three separate moments within the Christian Passover – Christ dying, buried and resurrected.  </a:t>
            </a:r>
          </a:p>
          <a:p>
            <a:pPr marL="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The Triduum starts on Holy Thursday evening and ends on Easter Sunday evening.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9F63E76-B657-482E-810D-3321F4B962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7013" r="32689" b="-2"/>
          <a:stretch/>
        </p:blipFill>
        <p:spPr>
          <a:xfrm>
            <a:off x="6661214" y="-5178"/>
            <a:ext cx="2765982" cy="3440465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4CBA211-37A0-4CC8-ACD3-522C5BE677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6574" r="9563" b="3"/>
          <a:stretch/>
        </p:blipFill>
        <p:spPr>
          <a:xfrm>
            <a:off x="6660036" y="3417535"/>
            <a:ext cx="2765982" cy="3440465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B82BB5F-359B-49EC-9548-1FD9C331A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557370" y="3498708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8A9F016-CEEE-4062-9A80-0738DC7A1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557370" y="3493392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B4EBE43-9BF3-4053-9882-9A8FE1110EE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/>
          <a:srcRect l="21037" r="38162" b="-1"/>
          <a:stretch/>
        </p:blipFill>
        <p:spPr>
          <a:xfrm>
            <a:off x="9426018" y="3417535"/>
            <a:ext cx="2765982" cy="3440465"/>
          </a:xfrm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EAE460E-5FC8-45EA-B10F-E699814E8E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rcRect l="16904" r="29433" b="3"/>
          <a:stretch/>
        </p:blipFill>
        <p:spPr>
          <a:xfrm>
            <a:off x="9426018" y="-5178"/>
            <a:ext cx="2765982" cy="3440465"/>
          </a:xfrm>
          <a:prstGeom prst="rect">
            <a:avLst/>
          </a:prstGeom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FB47105-829B-4E20-AFC8-D60FD672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kern="1200" spc="5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1DB8175-C36B-4576-9F4C-02F5CFEA5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2/8/20XX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4AC6251-86B6-46D0-9E3A-E833E8CC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3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09CA6CC-C9DF-440F-BE30-1167A921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82D7C3-4329-485C-9C81-FB5BA3FA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Placeholder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AC788018-3DDA-4FB4-BE63-4088447572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8198" r="11181" b="2"/>
          <a:stretch/>
        </p:blipFill>
        <p:spPr>
          <a:xfrm>
            <a:off x="20" y="5379"/>
            <a:ext cx="518157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7CC1C-1DE6-412D-8927-EF8248032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The Easter Vigil is the high point of the Triduum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The season of Easter lasts for fifty days until Pentecost Sunday, May 23</a:t>
            </a:r>
            <a:r>
              <a:rPr lang="en-US" baseline="30000" dirty="0">
                <a:solidFill>
                  <a:srgbClr val="FFFFFF"/>
                </a:solidFill>
              </a:rPr>
              <a:t>rd</a:t>
            </a:r>
            <a:r>
              <a:rPr lang="en-US" dirty="0">
                <a:solidFill>
                  <a:srgbClr val="FFFFFF"/>
                </a:solidFill>
              </a:rPr>
              <a:t> 2021.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44F13-3DD6-44C7-B04F-D4E34CC4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4A844BD-14AA-428F-A577-AF00BC374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5E57564-AF5B-45C2-9B42-165C77BE8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F5C72E0-9A56-4C07-95E2-83FF896B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2/8/20XX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F9C9249-6BDC-4833-9D67-E10C9DAF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09CA6CC-C9DF-440F-BE30-1167A921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82D7C3-4329-485C-9C81-FB5BA3FA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57A94-BFAC-43EB-BCC8-7180B9BD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4916556" cy="4505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Holy Thursday</a:t>
            </a:r>
          </a:p>
        </p:txBody>
      </p:sp>
      <p:pic>
        <p:nvPicPr>
          <p:cNvPr id="12" name="Picture Placeholder 11" descr="A picture containing text, person, posing, crowd&#10;&#10;Description automatically generated">
            <a:extLst>
              <a:ext uri="{FF2B5EF4-FFF2-40B4-BE49-F238E27FC236}">
                <a16:creationId xmlns:a16="http://schemas.microsoft.com/office/drawing/2014/main" id="{5B40EFD2-869D-4053-A008-CBD28CE8CC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4205" r="28184" b="-1"/>
          <a:stretch/>
        </p:blipFill>
        <p:spPr>
          <a:xfrm>
            <a:off x="20" y="5379"/>
            <a:ext cx="518157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AB87D-CC77-486C-AF4D-42C336F03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1205949"/>
            <a:ext cx="5618922" cy="496625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In a special way this night, we celebrate the evening of the Lord’s Supper, the first Eucharist.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The celebration should be special but keep some of the stops in for the Easter Vigil, which is the high point of the Triduum.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The entrance hymn should be processional and reflect the fact that we are opening the Easter Triduum.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Sing your Kyrie and Gloria.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Sing the Responsorial Psalm and Gospel Acclamation (no alleluia yet!!)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Music/song for the Washing of the Feet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Eucharistic Mass parts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Communion Hymns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Hymn/s for Procession to the Place of Repose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75F2B-0BBA-4B7E-9974-11FAEE26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4A844BD-14AA-428F-A577-AF00BC374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5E57564-AF5B-45C2-9B42-165C77BE8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A0C170-1026-464F-91CE-5104E4DA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2/8/20XX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1B9F73-277E-48B9-A5DF-A07DE697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A984-088D-49C4-AA08-3372017FE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798"/>
            <a:ext cx="4770783" cy="622497"/>
          </a:xfrm>
        </p:spPr>
        <p:txBody>
          <a:bodyPr>
            <a:normAutofit fontScale="90000"/>
          </a:bodyPr>
          <a:lstStyle/>
          <a:p>
            <a:r>
              <a:rPr lang="en-IE" dirty="0"/>
              <a:t>Good Friday</a:t>
            </a:r>
          </a:p>
        </p:txBody>
      </p:sp>
      <p:pic>
        <p:nvPicPr>
          <p:cNvPr id="6" name="Picture Placeholder 5" descr="A picture containing sunset, outdoor, sky, sun&#10;&#10;Description automatically generated">
            <a:extLst>
              <a:ext uri="{FF2B5EF4-FFF2-40B4-BE49-F238E27FC236}">
                <a16:creationId xmlns:a16="http://schemas.microsoft.com/office/drawing/2014/main" id="{47BB6F8E-376C-41D9-807E-9137D9616C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226" r="20226"/>
          <a:stretch>
            <a:fillRect/>
          </a:stretch>
        </p:blipFill>
        <p:spPr/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818BD73C-ADDC-4F58-9C7E-A4DAC89DA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855303"/>
            <a:ext cx="6374296" cy="5002697"/>
          </a:xfrm>
        </p:spPr>
        <p:txBody>
          <a:bodyPr/>
          <a:lstStyle/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dirty="0"/>
              <a:t>Good Friday is the most straight forward of the celebrations.  There are five points of the liturgy where music is needed:</a:t>
            </a:r>
          </a:p>
          <a:p>
            <a:pPr>
              <a:lnSpc>
                <a:spcPct val="100000"/>
              </a:lnSpc>
            </a:pPr>
            <a:endParaRPr lang="en-IE" dirty="0"/>
          </a:p>
          <a:p>
            <a:pPr marL="1371600" indent="-457200">
              <a:lnSpc>
                <a:spcPct val="100000"/>
              </a:lnSpc>
              <a:buFont typeface="+mj-lt"/>
              <a:buAutoNum type="arabicPeriod"/>
            </a:pPr>
            <a:r>
              <a:rPr lang="en-IE" dirty="0"/>
              <a:t>Responsorial Psalm</a:t>
            </a:r>
          </a:p>
          <a:p>
            <a:pPr marL="1371600" indent="-457200">
              <a:lnSpc>
                <a:spcPct val="100000"/>
              </a:lnSpc>
              <a:buFont typeface="+mj-lt"/>
              <a:buAutoNum type="arabicPeriod"/>
            </a:pPr>
            <a:r>
              <a:rPr lang="en-IE" dirty="0"/>
              <a:t>Gospel Acclamation</a:t>
            </a:r>
          </a:p>
          <a:p>
            <a:pPr marL="1371600" indent="-457200">
              <a:lnSpc>
                <a:spcPct val="100000"/>
              </a:lnSpc>
              <a:buFont typeface="+mj-lt"/>
              <a:buAutoNum type="arabicPeriod"/>
            </a:pPr>
            <a:r>
              <a:rPr lang="en-IE" dirty="0"/>
              <a:t>Intercessions</a:t>
            </a:r>
          </a:p>
          <a:p>
            <a:pPr marL="1371600" indent="-457200">
              <a:lnSpc>
                <a:spcPct val="100000"/>
              </a:lnSpc>
              <a:buFont typeface="+mj-lt"/>
              <a:buAutoNum type="arabicPeriod"/>
            </a:pPr>
            <a:r>
              <a:rPr lang="en-IE" dirty="0"/>
              <a:t>Veneration of the Cross</a:t>
            </a:r>
          </a:p>
          <a:p>
            <a:pPr marL="1371600" indent="-457200">
              <a:lnSpc>
                <a:spcPct val="100000"/>
              </a:lnSpc>
              <a:buFont typeface="+mj-lt"/>
              <a:buAutoNum type="arabicPeriod"/>
            </a:pPr>
            <a:r>
              <a:rPr lang="en-IE" dirty="0"/>
              <a:t>Communion</a:t>
            </a:r>
          </a:p>
        </p:txBody>
      </p:sp>
    </p:spTree>
    <p:extLst>
      <p:ext uri="{BB962C8B-B14F-4D97-AF65-F5344CB8AC3E}">
        <p14:creationId xmlns:p14="http://schemas.microsoft.com/office/powerpoint/2010/main" val="34180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E09A-F9FA-410C-B859-E1723E9F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4"/>
            <a:ext cx="3940176" cy="89406"/>
          </a:xfrm>
        </p:spPr>
        <p:txBody>
          <a:bodyPr>
            <a:normAutofit fontScale="90000"/>
          </a:bodyPr>
          <a:lstStyle/>
          <a:p>
            <a:r>
              <a:rPr lang="en-IE" dirty="0"/>
              <a:t>Easter Vigil</a:t>
            </a:r>
          </a:p>
        </p:txBody>
      </p:sp>
      <p:pic>
        <p:nvPicPr>
          <p:cNvPr id="9" name="Picture Placeholder 8" descr="A group of lit candles&#10;&#10;Description automatically generated with medium confidence">
            <a:extLst>
              <a:ext uri="{FF2B5EF4-FFF2-40B4-BE49-F238E27FC236}">
                <a16:creationId xmlns:a16="http://schemas.microsoft.com/office/drawing/2014/main" id="{56BC1E0E-8CC8-4041-86AB-57CDEE1E33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773" r="24773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B5830-B915-4B76-A407-DB46AC0AC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1655" y="961603"/>
            <a:ext cx="6471139" cy="547159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The night of nights – summit of the Triduum.  There are four stages to the Easter Vigil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The Service of Light</a:t>
            </a:r>
          </a:p>
          <a:p>
            <a:pPr marL="0" indent="0"/>
            <a:r>
              <a:rPr lang="en-IE" dirty="0"/>
              <a:t>	Lumen Christi</a:t>
            </a:r>
          </a:p>
          <a:p>
            <a:pPr marL="0" indent="0"/>
            <a:r>
              <a:rPr lang="en-IE" dirty="0"/>
              <a:t>	</a:t>
            </a:r>
            <a:r>
              <a:rPr lang="en-IE" dirty="0" err="1"/>
              <a:t>Exsultet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The Liturgy of the Word</a:t>
            </a:r>
          </a:p>
          <a:p>
            <a:pPr marL="0" indent="0"/>
            <a:r>
              <a:rPr lang="en-IE" dirty="0"/>
              <a:t>	Psalms, Gloria and Gospel acclamation – Alleluia is 	back!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The Liturgy of Baptism</a:t>
            </a:r>
          </a:p>
          <a:p>
            <a:pPr marL="0" indent="0"/>
            <a:r>
              <a:rPr lang="en-IE" dirty="0"/>
              <a:t>	Sprinkling Rite after Baptismal vows are renewed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The Liturgy of the Eucharist</a:t>
            </a:r>
          </a:p>
          <a:p>
            <a:pPr marL="0" indent="0"/>
            <a:r>
              <a:rPr lang="en-IE" dirty="0"/>
              <a:t>	Offertory hymn, Mass parts, Communion hymn and 	Recessional hymn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98241-600A-4A94-A849-B840A904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11D77A-FE65-4EFD-B673-55A83E63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82810-0CD5-469D-A5B4-7EB52AD1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6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1ED9-04DB-4CDE-9061-CBB220C82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798"/>
            <a:ext cx="4770783" cy="3217461"/>
          </a:xfrm>
        </p:spPr>
        <p:txBody>
          <a:bodyPr/>
          <a:lstStyle/>
          <a:p>
            <a:r>
              <a:rPr lang="en-US" dirty="0"/>
              <a:t>Easter Sunday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5199BAF-8671-4A5C-B912-4B2556FF9B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6096000" y="1130509"/>
            <a:ext cx="6096000" cy="4596982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55FC34B-AEBB-4162-8BC0-9234A2B83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01009"/>
            <a:ext cx="5685183" cy="375699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48E7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/>
                <a:ea typeface="+mn-ea"/>
                <a:cs typeface="+mn-cs"/>
              </a:rPr>
              <a:t>The celebration of Easter Sunday takes the shape of a normal Sunday Mass however, with all stops pulled out!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AB8BBB-9A18-4050-923B-7FC6E36DA49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BD36D06-4CB7-4DF0-BC60-E9BFBDAC45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61E4D0-D101-4A17-BA61-F29B2B6CFE7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 overlay design</Template>
  <TotalTime>658</TotalTime>
  <Words>622</Words>
  <Application>Microsoft Office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Nova Light</vt:lpstr>
      <vt:lpstr>Calibri</vt:lpstr>
      <vt:lpstr>Elephant</vt:lpstr>
      <vt:lpstr>Wingdings</vt:lpstr>
      <vt:lpstr>ModOverlayVTI</vt:lpstr>
      <vt:lpstr>Celebration of Easter </vt:lpstr>
      <vt:lpstr>Palm Sunday</vt:lpstr>
      <vt:lpstr>Palm Sunday</vt:lpstr>
      <vt:lpstr>Easter Triduum</vt:lpstr>
      <vt:lpstr>PowerPoint Presentation</vt:lpstr>
      <vt:lpstr>Holy Thursday</vt:lpstr>
      <vt:lpstr>Good Friday</vt:lpstr>
      <vt:lpstr>Easter Vigil</vt:lpstr>
      <vt:lpstr>Easter Sunday </vt:lpstr>
      <vt:lpstr>Easter Season</vt:lpstr>
      <vt:lpstr>Easter Season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Celebration of Easter 2021</dc:title>
  <dc:creator>Tomás Kenny</dc:creator>
  <cp:lastModifiedBy>Tomás Kenny</cp:lastModifiedBy>
  <cp:revision>22</cp:revision>
  <dcterms:created xsi:type="dcterms:W3CDTF">2021-02-23T13:20:46Z</dcterms:created>
  <dcterms:modified xsi:type="dcterms:W3CDTF">2021-02-24T15:23:17Z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