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7733D-B9F3-4858-884A-70EC62022E9E}" type="datetimeFigureOut">
              <a:rPr lang="en-IE" smtClean="0"/>
              <a:t>01/03/2021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29A24-6858-4F9A-83C3-FD82528ECC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70383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pixel2013-2364555/?utm_source=link-attribution&amp;utm_medium=referral&amp;utm_campaign=image&amp;utm_content=3612508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pixabay.com/photos/tea-lights-candles-candlelight-3612508/" TargetMode="External"/><Relationship Id="rId4" Type="http://schemas.openxmlformats.org/officeDocument/2006/relationships/hyperlink" Target="https://pixabay.com/?utm_source=link-attribution&amp;utm_medium=referral&amp;utm_campaign=image&amp;utm_content=3612508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jplenio-7645255/?utm_source=link-attribution&amp;utm_medium=referral&amp;utm_campaign=image&amp;utm_content=4092262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pixabay.com/photos/away-forest-road-autumn-love-hope-4092262/" TargetMode="External"/><Relationship Id="rId4" Type="http://schemas.openxmlformats.org/officeDocument/2006/relationships/hyperlink" Target="https://pixabay.com/?utm_source=link-attribution&amp;utm_medium=referral&amp;utm_campaign=image&amp;utm_content=4092262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geralt-9301/?utm_source=link-attribution&amp;utm_medium=referral&amp;utm_campaign=image&amp;utm_content=1588167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pixabay.com/photos/umbrella-yellow-black-white-1588167/" TargetMode="External"/><Relationship Id="rId4" Type="http://schemas.openxmlformats.org/officeDocument/2006/relationships/hyperlink" Target="https://pixabay.com/?utm_source=link-attribution&amp;utm_medium=referral&amp;utm_campaign=image&amp;utm_content=1588167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geralt-9301/?utm_source=link-attribution&amp;utm_medium=referral&amp;utm_campaign=image&amp;utm_content=2887463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pixabay.com/illustrations/all-saints-christian-holy-faith-2887463/" TargetMode="External"/><Relationship Id="rId4" Type="http://schemas.openxmlformats.org/officeDocument/2006/relationships/hyperlink" Target="https://pixabay.com/?utm_source=link-attribution&amp;utm_medium=referral&amp;utm_campaign=image&amp;utm_content=2887463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Tama66-1032521/?utm_source=link-attribution&amp;utm_medium=referral&amp;utm_campaign=image&amp;utm_content=3457933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pixabay.com/photos/cathedral-church-dom-religion-3457933/" TargetMode="External"/><Relationship Id="rId4" Type="http://schemas.openxmlformats.org/officeDocument/2006/relationships/hyperlink" Target="https://pixabay.com/?utm_source=link-attribution&amp;utm_medium=referral&amp;utm_campaign=image&amp;utm_content=3457933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1239652-1239652/?utm_source=link-attribution&amp;utm_medium=referral&amp;utm_campaign=image&amp;utm_content=1037508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pixabay.com/illustrations/spiral-universe-space-creation-1037508/" TargetMode="External"/><Relationship Id="rId4" Type="http://schemas.openxmlformats.org/officeDocument/2006/relationships/hyperlink" Target="https://pixabay.com/?utm_source=link-attribution&amp;utm_medium=referral&amp;utm_campaign=image&amp;utm_content=1037508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congerdesign-509903/?utm_source=link-attribution&amp;utm_medium=referral&amp;utm_campaign=image&amp;utm_content=2690295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pixabay.com/photos/bible-iphone-mobile-phone-read-2690295/" TargetMode="External"/><Relationship Id="rId4" Type="http://schemas.openxmlformats.org/officeDocument/2006/relationships/hyperlink" Target="https://pixabay.com/?utm_source=link-attribution&amp;utm_medium=referral&amp;utm_campaign=image&amp;utm_content=2690295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by </a:t>
            </a:r>
            <a:r>
              <a:rPr lang="en-IE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S. Hermann &amp; F. Richter</a:t>
            </a:r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 </a:t>
            </a:r>
            <a:r>
              <a:rPr lang="en-IE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Pixabay</a:t>
            </a:r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</a:t>
            </a:r>
            <a:r>
              <a:rPr lang="en-IE" dirty="0">
                <a:hlinkClick r:id="rId5"/>
              </a:rPr>
              <a:t>https://pixabay.com/photos/tea-lights-candles-candlelight-3612508/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29A24-6858-4F9A-83C3-FD82528ECC72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18009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by </a:t>
            </a:r>
            <a:r>
              <a:rPr lang="en-IE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My pictures are CC0. When doing </a:t>
            </a:r>
            <a:r>
              <a:rPr lang="en-IE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composings</a:t>
            </a:r>
            <a:r>
              <a:rPr lang="en-IE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:</a:t>
            </a:r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 </a:t>
            </a:r>
            <a:r>
              <a:rPr lang="en-IE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Pixabay</a:t>
            </a:r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IE" dirty="0">
                <a:hlinkClick r:id="rId5"/>
              </a:rPr>
              <a:t>https://pixabay.com/photos/away-forest-road-autumn-love-hope-4092262/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29A24-6858-4F9A-83C3-FD82528ECC72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12928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by </a:t>
            </a:r>
            <a:r>
              <a:rPr lang="en-IE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Gerd</a:t>
            </a:r>
            <a:r>
              <a:rPr lang="en-IE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</a:t>
            </a:r>
            <a:r>
              <a:rPr lang="en-IE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Altmann</a:t>
            </a:r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 </a:t>
            </a:r>
            <a:r>
              <a:rPr lang="en-IE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Pixabay</a:t>
            </a:r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IE" dirty="0">
                <a:hlinkClick r:id="rId5"/>
              </a:rPr>
              <a:t>https://pixabay.com/photos/umbrella-yellow-black-white-1588167/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29A24-6858-4F9A-83C3-FD82528ECC72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81455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by </a:t>
            </a:r>
            <a:r>
              <a:rPr lang="en-IE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Gerd</a:t>
            </a:r>
            <a:r>
              <a:rPr lang="en-IE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</a:t>
            </a:r>
            <a:r>
              <a:rPr lang="en-IE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Altmann</a:t>
            </a:r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 </a:t>
            </a:r>
            <a:r>
              <a:rPr lang="en-IE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Pixabay</a:t>
            </a:r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IE" dirty="0">
                <a:hlinkClick r:id="rId5"/>
              </a:rPr>
              <a:t>https://pixabay.com/illustrations/all-saints-christian-holy-faith-2887463/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29A24-6858-4F9A-83C3-FD82528ECC72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02386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by </a:t>
            </a:r>
            <a:r>
              <a:rPr lang="en-IE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Peter H</a:t>
            </a:r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 </a:t>
            </a:r>
            <a:r>
              <a:rPr lang="en-IE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Pixabay</a:t>
            </a:r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IE" dirty="0">
                <a:hlinkClick r:id="rId5"/>
              </a:rPr>
              <a:t>https://pixabay.com/photos/cathedral-church-dom-religion-3457933/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29A24-6858-4F9A-83C3-FD82528ECC72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18467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by </a:t>
            </a:r>
            <a:r>
              <a:rPr lang="en-IE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1239652</a:t>
            </a:r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 </a:t>
            </a:r>
            <a:r>
              <a:rPr lang="en-IE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Pixabay</a:t>
            </a:r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IE" dirty="0">
                <a:hlinkClick r:id="rId5"/>
              </a:rPr>
              <a:t>https://pixabay.com/illustrations/spiral-universe-space-creation-1037508/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29A24-6858-4F9A-83C3-FD82528ECC72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39897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by </a:t>
            </a:r>
            <a:r>
              <a:rPr lang="en-IE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congerdesign</a:t>
            </a:r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 </a:t>
            </a:r>
            <a:r>
              <a:rPr lang="en-IE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Pixabay</a:t>
            </a:r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IE" dirty="0">
                <a:hlinkClick r:id="rId5"/>
              </a:rPr>
              <a:t>https://pixabay.com/photos/bible-iphone-mobile-phone-read-2690295/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29A24-6858-4F9A-83C3-FD82528ECC72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06473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82BF-5D66-487E-A9D5-0691A65413CC}" type="datetimeFigureOut">
              <a:rPr lang="en-IE" smtClean="0"/>
              <a:t>01/03/2021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A7365-8428-4E4D-91FD-ADBCFF97BE00}" type="slidenum">
              <a:rPr lang="en-IE" smtClean="0"/>
              <a:t>‹#›</a:t>
            </a:fld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82BF-5D66-487E-A9D5-0691A65413CC}" type="datetimeFigureOut">
              <a:rPr lang="en-IE" smtClean="0"/>
              <a:t>01/03/2021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A7365-8428-4E4D-91FD-ADBCFF97BE0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82BF-5D66-487E-A9D5-0691A65413CC}" type="datetimeFigureOut">
              <a:rPr lang="en-IE" smtClean="0"/>
              <a:t>01/03/2021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A7365-8428-4E4D-91FD-ADBCFF97BE0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82BF-5D66-487E-A9D5-0691A65413CC}" type="datetimeFigureOut">
              <a:rPr lang="en-IE" smtClean="0"/>
              <a:t>01/03/2021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A7365-8428-4E4D-91FD-ADBCFF97BE00}" type="slidenum">
              <a:rPr lang="en-IE" smtClean="0"/>
              <a:t>‹#›</a:t>
            </a:fld>
            <a:endParaRPr lang="en-I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82BF-5D66-487E-A9D5-0691A65413CC}" type="datetimeFigureOut">
              <a:rPr lang="en-IE" smtClean="0"/>
              <a:t>01/03/2021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A7365-8428-4E4D-91FD-ADBCFF97BE0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82BF-5D66-487E-A9D5-0691A65413CC}" type="datetimeFigureOut">
              <a:rPr lang="en-IE" smtClean="0"/>
              <a:t>01/03/2021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A7365-8428-4E4D-91FD-ADBCFF97BE00}" type="slidenum">
              <a:rPr lang="en-IE" smtClean="0"/>
              <a:t>‹#›</a:t>
            </a:fld>
            <a:endParaRPr lang="en-I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82BF-5D66-487E-A9D5-0691A65413CC}" type="datetimeFigureOut">
              <a:rPr lang="en-IE" smtClean="0"/>
              <a:t>01/03/2021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A7365-8428-4E4D-91FD-ADBCFF97BE00}" type="slidenum">
              <a:rPr lang="en-IE" smtClean="0"/>
              <a:t>‹#›</a:t>
            </a:fld>
            <a:endParaRPr lang="en-I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82BF-5D66-487E-A9D5-0691A65413CC}" type="datetimeFigureOut">
              <a:rPr lang="en-IE" smtClean="0"/>
              <a:t>01/03/2021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A7365-8428-4E4D-91FD-ADBCFF97BE0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82BF-5D66-487E-A9D5-0691A65413CC}" type="datetimeFigureOut">
              <a:rPr lang="en-IE" smtClean="0"/>
              <a:t>01/03/2021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A7365-8428-4E4D-91FD-ADBCFF97BE0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82BF-5D66-487E-A9D5-0691A65413CC}" type="datetimeFigureOut">
              <a:rPr lang="en-IE" smtClean="0"/>
              <a:t>01/03/2021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A7365-8428-4E4D-91FD-ADBCFF97BE0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82BF-5D66-487E-A9D5-0691A65413CC}" type="datetimeFigureOut">
              <a:rPr lang="en-IE" smtClean="0"/>
              <a:t>01/03/2021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A7365-8428-4E4D-91FD-ADBCFF97BE00}" type="slidenum">
              <a:rPr lang="en-IE" smtClean="0"/>
              <a:t>‹#›</a:t>
            </a:fld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F5E82BF-5D66-487E-A9D5-0691A65413CC}" type="datetimeFigureOut">
              <a:rPr lang="en-IE" smtClean="0"/>
              <a:t>01/03/2021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2A7365-8428-4E4D-91FD-ADBCFF97BE00}" type="slidenum">
              <a:rPr lang="en-IE" smtClean="0"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66254" y="1443841"/>
            <a:ext cx="72114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Faith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12691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endan\Downloads\tea-lights-3612508_1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323115" cy="4176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0689" y="5301208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>
                <a:solidFill>
                  <a:schemeClr val="accent1"/>
                </a:solidFill>
              </a:rPr>
              <a:t>As communities of faith we work together to face our challenges </a:t>
            </a:r>
            <a:br>
              <a:rPr lang="en-IE" sz="2000" b="1" dirty="0">
                <a:solidFill>
                  <a:schemeClr val="accent1"/>
                </a:solidFill>
              </a:rPr>
            </a:br>
            <a:r>
              <a:rPr lang="en-IE" sz="2000" b="1" dirty="0">
                <a:solidFill>
                  <a:schemeClr val="accent1"/>
                </a:solidFill>
              </a:rPr>
              <a:t>− our individual flames contribute to a great light that shows us the way.</a:t>
            </a:r>
          </a:p>
        </p:txBody>
      </p:sp>
    </p:spTree>
    <p:extLst>
      <p:ext uri="{BB962C8B-B14F-4D97-AF65-F5344CB8AC3E}">
        <p14:creationId xmlns:p14="http://schemas.microsoft.com/office/powerpoint/2010/main" val="2171530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rendan\Downloads\away-4092262_1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6915470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5301208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>
                <a:solidFill>
                  <a:schemeClr val="accent1"/>
                </a:solidFill>
              </a:rPr>
              <a:t>The light of Christ will guide us through the intriguing paths of life.</a:t>
            </a:r>
          </a:p>
        </p:txBody>
      </p:sp>
    </p:spTree>
    <p:extLst>
      <p:ext uri="{BB962C8B-B14F-4D97-AF65-F5344CB8AC3E}">
        <p14:creationId xmlns:p14="http://schemas.microsoft.com/office/powerpoint/2010/main" val="149910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rendan\Downloads\umbrella-1588167_1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431467"/>
            <a:ext cx="6734141" cy="44876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5301208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>
                <a:solidFill>
                  <a:schemeClr val="accent1"/>
                </a:solidFill>
              </a:rPr>
              <a:t>As communities of faith we are called to offer each other shelter, especially when we encounter challenges that are difficult to face.</a:t>
            </a:r>
          </a:p>
        </p:txBody>
      </p:sp>
    </p:spTree>
    <p:extLst>
      <p:ext uri="{BB962C8B-B14F-4D97-AF65-F5344CB8AC3E}">
        <p14:creationId xmlns:p14="http://schemas.microsoft.com/office/powerpoint/2010/main" val="2607731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rendan\Downloads\all-saints-2887463_1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8590"/>
            <a:ext cx="7416824" cy="49426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5301208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>
                <a:solidFill>
                  <a:schemeClr val="accent1"/>
                </a:solidFill>
              </a:rPr>
              <a:t>Our communities of faith include the living and those who have gone before us − they also can be called on in times of trouble.</a:t>
            </a:r>
          </a:p>
        </p:txBody>
      </p:sp>
    </p:spTree>
    <p:extLst>
      <p:ext uri="{BB962C8B-B14F-4D97-AF65-F5344CB8AC3E}">
        <p14:creationId xmlns:p14="http://schemas.microsoft.com/office/powerpoint/2010/main" val="687585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rendan\Downloads\cathedral-3457933_1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200800" cy="47986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5655151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>
                <a:solidFill>
                  <a:schemeClr val="accent1"/>
                </a:solidFill>
              </a:rPr>
              <a:t>Even when our churches are closed or empty our faith tells us that Jesus is present − there and in the hearts of the faithful.</a:t>
            </a:r>
          </a:p>
        </p:txBody>
      </p:sp>
    </p:spTree>
    <p:extLst>
      <p:ext uri="{BB962C8B-B14F-4D97-AF65-F5344CB8AC3E}">
        <p14:creationId xmlns:p14="http://schemas.microsoft.com/office/powerpoint/2010/main" val="4025963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rendan\Downloads\spiral-1037508_1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6639382" cy="4896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5478568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>
                <a:solidFill>
                  <a:schemeClr val="accent1"/>
                </a:solidFill>
              </a:rPr>
              <a:t>The beauty and order of creation draws us to God in faith and makes us aware of our responsibilities to the Earth, our common home.  </a:t>
            </a:r>
          </a:p>
        </p:txBody>
      </p:sp>
    </p:spTree>
    <p:extLst>
      <p:ext uri="{BB962C8B-B14F-4D97-AF65-F5344CB8AC3E}">
        <p14:creationId xmlns:p14="http://schemas.microsoft.com/office/powerpoint/2010/main" val="2266369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Brendan\Downloads\bible-2690295_1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4" y="684053"/>
            <a:ext cx="6336704" cy="42228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5478568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>
                <a:solidFill>
                  <a:schemeClr val="accent1"/>
                </a:solidFill>
              </a:rPr>
              <a:t>When I find myself in times of trouble I can find comfort and direction in the Bible, but also I can engage with my faith community through electronic means. </a:t>
            </a:r>
          </a:p>
        </p:txBody>
      </p:sp>
    </p:spTree>
    <p:extLst>
      <p:ext uri="{BB962C8B-B14F-4D97-AF65-F5344CB8AC3E}">
        <p14:creationId xmlns:p14="http://schemas.microsoft.com/office/powerpoint/2010/main" val="77688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628800"/>
            <a:ext cx="417646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3200" b="1" dirty="0">
                <a:solidFill>
                  <a:schemeClr val="accent1"/>
                </a:solidFill>
              </a:rPr>
              <a:t>‘Now, </a:t>
            </a:r>
            <a:br>
              <a:rPr lang="en-IE" sz="3200" b="1" dirty="0">
                <a:solidFill>
                  <a:schemeClr val="accent1"/>
                </a:solidFill>
              </a:rPr>
            </a:br>
            <a:r>
              <a:rPr lang="en-IE" sz="3200" b="1" dirty="0">
                <a:solidFill>
                  <a:schemeClr val="accent1"/>
                </a:solidFill>
              </a:rPr>
              <a:t>faith is the assurance </a:t>
            </a:r>
            <a:br>
              <a:rPr lang="en-IE" sz="3200" b="1" dirty="0">
                <a:solidFill>
                  <a:schemeClr val="accent1"/>
                </a:solidFill>
              </a:rPr>
            </a:br>
            <a:r>
              <a:rPr lang="en-IE" sz="3200" b="1" dirty="0">
                <a:solidFill>
                  <a:schemeClr val="accent1"/>
                </a:solidFill>
              </a:rPr>
              <a:t>of things hoped for, </a:t>
            </a:r>
            <a:br>
              <a:rPr lang="en-IE" sz="3200" b="1" dirty="0">
                <a:solidFill>
                  <a:schemeClr val="accent1"/>
                </a:solidFill>
              </a:rPr>
            </a:br>
            <a:r>
              <a:rPr lang="en-IE" sz="3200" b="1" dirty="0">
                <a:solidFill>
                  <a:schemeClr val="accent1"/>
                </a:solidFill>
              </a:rPr>
              <a:t>the conviction </a:t>
            </a:r>
            <a:br>
              <a:rPr lang="en-IE" sz="3200" b="1" dirty="0">
                <a:solidFill>
                  <a:schemeClr val="accent1"/>
                </a:solidFill>
              </a:rPr>
            </a:br>
            <a:r>
              <a:rPr lang="en-IE" sz="3200" b="1" dirty="0">
                <a:solidFill>
                  <a:schemeClr val="accent1"/>
                </a:solidFill>
              </a:rPr>
              <a:t>of things not seen.’ </a:t>
            </a:r>
            <a:br>
              <a:rPr lang="en-IE" sz="2800" b="1" dirty="0">
                <a:solidFill>
                  <a:schemeClr val="accent1"/>
                </a:solidFill>
              </a:rPr>
            </a:br>
            <a:br>
              <a:rPr lang="en-IE" sz="2800" b="1" dirty="0">
                <a:solidFill>
                  <a:schemeClr val="accent1"/>
                </a:solidFill>
              </a:rPr>
            </a:br>
            <a:r>
              <a:rPr lang="en-IE" sz="2800" b="1" dirty="0">
                <a:solidFill>
                  <a:schemeClr val="accent1"/>
                </a:solidFill>
              </a:rPr>
              <a:t>(</a:t>
            </a:r>
            <a:r>
              <a:rPr lang="en-IE" sz="2800" b="1" dirty="0" err="1">
                <a:solidFill>
                  <a:schemeClr val="accent1"/>
                </a:solidFill>
              </a:rPr>
              <a:t>Heb</a:t>
            </a:r>
            <a:r>
              <a:rPr lang="en-IE" sz="2800" b="1" dirty="0">
                <a:solidFill>
                  <a:schemeClr val="accent1"/>
                </a:solidFill>
              </a:rPr>
              <a:t> 11:1)</a:t>
            </a:r>
            <a:br>
              <a:rPr lang="en-IE" dirty="0"/>
            </a:b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65471716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68</TotalTime>
  <Words>335</Words>
  <Application>Microsoft Office PowerPoint</Application>
  <PresentationFormat>On-screen Show (4:3)</PresentationFormat>
  <Paragraphs>23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Georgia</vt:lpstr>
      <vt:lpstr>Trebuchet MS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Brendan</dc:creator>
  <cp:lastModifiedBy>Tomás Kenny</cp:lastModifiedBy>
  <cp:revision>22</cp:revision>
  <dcterms:created xsi:type="dcterms:W3CDTF">2020-08-15T19:30:09Z</dcterms:created>
  <dcterms:modified xsi:type="dcterms:W3CDTF">2021-03-01T10:39:59Z</dcterms:modified>
</cp:coreProperties>
</file>