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7" r:id="rId2"/>
    <p:sldId id="283" r:id="rId3"/>
    <p:sldId id="258" r:id="rId4"/>
    <p:sldId id="259" r:id="rId5"/>
    <p:sldId id="260" r:id="rId6"/>
    <p:sldId id="261" r:id="rId7"/>
    <p:sldId id="280"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81" r:id="rId24"/>
    <p:sldId id="282" r:id="rId25"/>
    <p:sldId id="284"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000" autoAdjust="0"/>
    <p:restoredTop sz="94660"/>
  </p:normalViewPr>
  <p:slideViewPr>
    <p:cSldViewPr snapToGrid="0">
      <p:cViewPr>
        <p:scale>
          <a:sx n="90" d="100"/>
          <a:sy n="90" d="100"/>
        </p:scale>
        <p:origin x="18" y="30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B53659-B590-49BE-BDDF-F9B2973D4F88}" type="datetimeFigureOut">
              <a:rPr lang="en-US" smtClean="0"/>
              <a:pPr/>
              <a:t>5/6/2020</a:t>
            </a:fld>
            <a:endParaRPr lang="en-IE"/>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837F949-2D35-49F9-9618-A4D459EB02E8}" type="slidenum">
              <a:rPr lang="en-IE" smtClean="0"/>
              <a:pPr/>
              <a:t>‹#›</a:t>
            </a:fld>
            <a:endParaRPr lang="en-IE"/>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42F5AE7-06D6-4A3C-A7D5-C5B6B98B7279}" type="datetime1">
              <a:rPr lang="en-IE" smtClean="0"/>
              <a:pPr/>
              <a:t>06/05/2020</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A1697A4A-86B6-400B-B0AB-A8FB074736C1}" type="slidenum">
              <a:rPr lang="en-IE" smtClean="0"/>
              <a:pPr/>
              <a:t>‹#›</a:t>
            </a:fld>
            <a:endParaRPr lang="en-IE"/>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24077349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Date Placeholder 2"/>
          <p:cNvSpPr>
            <a:spLocks noGrp="1"/>
          </p:cNvSpPr>
          <p:nvPr>
            <p:ph type="dt" sz="half" idx="10"/>
          </p:nvPr>
        </p:nvSpPr>
        <p:spPr/>
        <p:txBody>
          <a:bodyPr/>
          <a:lstStyle/>
          <a:p>
            <a:fld id="{5A405ADF-CF33-4B58-866C-77E67EBEC233}" type="datetime1">
              <a:rPr lang="en-IE" smtClean="0"/>
              <a:pPr/>
              <a:t>06/05/2020</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A1697A4A-86B6-400B-B0AB-A8FB074736C1}" type="slidenum">
              <a:rPr lang="en-IE" smtClean="0"/>
              <a:pPr/>
              <a:t>‹#›</a:t>
            </a:fld>
            <a:endParaRPr lang="en-IE"/>
          </a:p>
        </p:txBody>
      </p:sp>
    </p:spTree>
    <p:extLst>
      <p:ext uri="{BB962C8B-B14F-4D97-AF65-F5344CB8AC3E}">
        <p14:creationId xmlns="" xmlns:p14="http://schemas.microsoft.com/office/powerpoint/2010/main" val="41432889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BA2D2C3-FD09-4E37-8AF6-E745D85A7DD1}" type="datetime1">
              <a:rPr lang="en-IE" smtClean="0"/>
              <a:pPr/>
              <a:t>06/05/2020</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A1697A4A-86B6-400B-B0AB-A8FB074736C1}" type="slidenum">
              <a:rPr lang="en-IE" smtClean="0"/>
              <a:pPr/>
              <a:t>‹#›</a:t>
            </a:fld>
            <a:endParaRPr lang="en-IE"/>
          </a:p>
        </p:txBody>
      </p:sp>
    </p:spTree>
    <p:extLst>
      <p:ext uri="{BB962C8B-B14F-4D97-AF65-F5344CB8AC3E}">
        <p14:creationId xmlns="" xmlns:p14="http://schemas.microsoft.com/office/powerpoint/2010/main" val="12742178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A9EEB1B-4D49-4525-B29F-CCE79E32E938}" type="datetime1">
              <a:rPr lang="en-IE" smtClean="0"/>
              <a:pPr/>
              <a:t>06/05/2020</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A1697A4A-86B6-400B-B0AB-A8FB074736C1}" type="slidenum">
              <a:rPr lang="en-IE" smtClean="0"/>
              <a:pPr/>
              <a:t>‹#›</a:t>
            </a:fld>
            <a:endParaRPr lang="en-IE"/>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 xmlns:p14="http://schemas.microsoft.com/office/powerpoint/2010/main" val="1927733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E8A68DE-85D8-422B-B230-404310C1FC27}" type="datetime1">
              <a:rPr lang="en-IE" smtClean="0"/>
              <a:pPr/>
              <a:t>06/05/2020</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A1697A4A-86B6-400B-B0AB-A8FB074736C1}" type="slidenum">
              <a:rPr lang="en-IE" smtClean="0"/>
              <a:pPr/>
              <a:t>‹#›</a:t>
            </a:fld>
            <a:endParaRPr lang="en-IE"/>
          </a:p>
        </p:txBody>
      </p:sp>
    </p:spTree>
    <p:extLst>
      <p:ext uri="{BB962C8B-B14F-4D97-AF65-F5344CB8AC3E}">
        <p14:creationId xmlns="" xmlns:p14="http://schemas.microsoft.com/office/powerpoint/2010/main" val="5974981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AB21AD2-9001-4A70-BAD3-7E0A49E39EBB}" type="datetime1">
              <a:rPr lang="en-IE" smtClean="0"/>
              <a:pPr/>
              <a:t>06/05/2020</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A1697A4A-86B6-400B-B0AB-A8FB074736C1}" type="slidenum">
              <a:rPr lang="en-IE" smtClean="0"/>
              <a:pPr/>
              <a:t>‹#›</a:t>
            </a:fld>
            <a:endParaRPr lang="en-IE"/>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 xmlns:p14="http://schemas.microsoft.com/office/powerpoint/2010/main" val="13607457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22EBB45-69C2-4B68-A18E-B43949B91CF5}" type="datetime1">
              <a:rPr lang="en-IE" smtClean="0"/>
              <a:pPr/>
              <a:t>06/05/2020</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A1697A4A-86B6-400B-B0AB-A8FB074736C1}" type="slidenum">
              <a:rPr lang="en-IE" smtClean="0"/>
              <a:pPr/>
              <a:t>‹#›</a:t>
            </a:fld>
            <a:endParaRPr lang="en-IE"/>
          </a:p>
        </p:txBody>
      </p:sp>
    </p:spTree>
    <p:extLst>
      <p:ext uri="{BB962C8B-B14F-4D97-AF65-F5344CB8AC3E}">
        <p14:creationId xmlns="" xmlns:p14="http://schemas.microsoft.com/office/powerpoint/2010/main" val="36008056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CC519B5-182F-458A-B6E2-FD0D8B02B80D}" type="datetime1">
              <a:rPr lang="en-IE" smtClean="0"/>
              <a:pPr/>
              <a:t>06/05/2020</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A1697A4A-86B6-400B-B0AB-A8FB074736C1}" type="slidenum">
              <a:rPr lang="en-IE" smtClean="0"/>
              <a:pPr/>
              <a:t>‹#›</a:t>
            </a:fld>
            <a:endParaRPr lang="en-IE"/>
          </a:p>
        </p:txBody>
      </p:sp>
    </p:spTree>
    <p:extLst>
      <p:ext uri="{BB962C8B-B14F-4D97-AF65-F5344CB8AC3E}">
        <p14:creationId xmlns="" xmlns:p14="http://schemas.microsoft.com/office/powerpoint/2010/main" val="21864246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76174C7-E5D6-4FE5-8245-7E2F5A63E40D}" type="datetime1">
              <a:rPr lang="en-IE" smtClean="0"/>
              <a:pPr/>
              <a:t>06/05/2020</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A1697A4A-86B6-400B-B0AB-A8FB074736C1}" type="slidenum">
              <a:rPr lang="en-IE" smtClean="0"/>
              <a:pPr/>
              <a:t>‹#›</a:t>
            </a:fld>
            <a:endParaRPr lang="en-IE"/>
          </a:p>
        </p:txBody>
      </p:sp>
    </p:spTree>
    <p:extLst>
      <p:ext uri="{BB962C8B-B14F-4D97-AF65-F5344CB8AC3E}">
        <p14:creationId xmlns="" xmlns:p14="http://schemas.microsoft.com/office/powerpoint/2010/main" val="107428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0F35A8A-85AC-4D77-8748-95B9C3516579}" type="datetime1">
              <a:rPr lang="en-IE" smtClean="0"/>
              <a:pPr/>
              <a:t>06/05/2020</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A1697A4A-86B6-400B-B0AB-A8FB074736C1}" type="slidenum">
              <a:rPr lang="en-IE" smtClean="0"/>
              <a:pPr/>
              <a:t>‹#›</a:t>
            </a:fld>
            <a:endParaRPr lang="en-IE"/>
          </a:p>
        </p:txBody>
      </p:sp>
    </p:spTree>
    <p:extLst>
      <p:ext uri="{BB962C8B-B14F-4D97-AF65-F5344CB8AC3E}">
        <p14:creationId xmlns="" xmlns:p14="http://schemas.microsoft.com/office/powerpoint/2010/main" val="13110370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611F4DB-4632-4268-A7FF-F2FCDEC330E2}" type="datetime1">
              <a:rPr lang="en-IE" smtClean="0"/>
              <a:pPr/>
              <a:t>06/05/2020</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A1697A4A-86B6-400B-B0AB-A8FB074736C1}" type="slidenum">
              <a:rPr lang="en-IE" smtClean="0"/>
              <a:pPr/>
              <a:t>‹#›</a:t>
            </a:fld>
            <a:endParaRPr lang="en-IE"/>
          </a:p>
        </p:txBody>
      </p:sp>
    </p:spTree>
    <p:extLst>
      <p:ext uri="{BB962C8B-B14F-4D97-AF65-F5344CB8AC3E}">
        <p14:creationId xmlns="" xmlns:p14="http://schemas.microsoft.com/office/powerpoint/2010/main" val="40104826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D24141E-E560-4FDE-A210-CD06AD6EE307}" type="datetime1">
              <a:rPr lang="en-IE" smtClean="0"/>
              <a:pPr/>
              <a:t>06/05/2020</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A1697A4A-86B6-400B-B0AB-A8FB074736C1}" type="slidenum">
              <a:rPr lang="en-IE" smtClean="0"/>
              <a:pPr/>
              <a:t>‹#›</a:t>
            </a:fld>
            <a:endParaRPr lang="en-IE"/>
          </a:p>
        </p:txBody>
      </p:sp>
    </p:spTree>
    <p:extLst>
      <p:ext uri="{BB962C8B-B14F-4D97-AF65-F5344CB8AC3E}">
        <p14:creationId xmlns="" xmlns:p14="http://schemas.microsoft.com/office/powerpoint/2010/main" val="36001621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ACB2735-1E8B-468B-9C06-2EE5B59BB149}" type="datetime1">
              <a:rPr lang="en-IE" smtClean="0"/>
              <a:pPr/>
              <a:t>06/05/2020</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A1697A4A-86B6-400B-B0AB-A8FB074736C1}" type="slidenum">
              <a:rPr lang="en-IE" smtClean="0"/>
              <a:pPr/>
              <a:t>‹#›</a:t>
            </a:fld>
            <a:endParaRPr lang="en-IE"/>
          </a:p>
        </p:txBody>
      </p:sp>
    </p:spTree>
    <p:extLst>
      <p:ext uri="{BB962C8B-B14F-4D97-AF65-F5344CB8AC3E}">
        <p14:creationId xmlns="" xmlns:p14="http://schemas.microsoft.com/office/powerpoint/2010/main" val="10650432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3F17D75-BC49-466A-87B1-72C39B2AAC0D}" type="datetime1">
              <a:rPr lang="en-IE" smtClean="0"/>
              <a:pPr/>
              <a:t>06/05/2020</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A1697A4A-86B6-400B-B0AB-A8FB074736C1}" type="slidenum">
              <a:rPr lang="en-IE" smtClean="0"/>
              <a:pPr/>
              <a:t>‹#›</a:t>
            </a:fld>
            <a:endParaRPr lang="en-IE"/>
          </a:p>
        </p:txBody>
      </p:sp>
    </p:spTree>
    <p:extLst>
      <p:ext uri="{BB962C8B-B14F-4D97-AF65-F5344CB8AC3E}">
        <p14:creationId xmlns="" xmlns:p14="http://schemas.microsoft.com/office/powerpoint/2010/main" val="254900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66CEEA-3000-4395-9C31-EDCF0F4204B2}" type="datetime1">
              <a:rPr lang="en-IE" smtClean="0"/>
              <a:pPr/>
              <a:t>06/05/2020</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A1697A4A-86B6-400B-B0AB-A8FB074736C1}" type="slidenum">
              <a:rPr lang="en-IE" smtClean="0"/>
              <a:pPr/>
              <a:t>‹#›</a:t>
            </a:fld>
            <a:endParaRPr lang="en-IE"/>
          </a:p>
        </p:txBody>
      </p:sp>
    </p:spTree>
    <p:extLst>
      <p:ext uri="{BB962C8B-B14F-4D97-AF65-F5344CB8AC3E}">
        <p14:creationId xmlns="" xmlns:p14="http://schemas.microsoft.com/office/powerpoint/2010/main" val="260859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933A140E-5D32-404A-8E46-F8DC54AFF75B}" type="datetime1">
              <a:rPr lang="en-IE" smtClean="0"/>
              <a:pPr/>
              <a:t>06/05/2020</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A1697A4A-86B6-400B-B0AB-A8FB074736C1}" type="slidenum">
              <a:rPr lang="en-IE" smtClean="0"/>
              <a:pPr/>
              <a:t>‹#›</a:t>
            </a:fld>
            <a:endParaRPr lang="en-IE"/>
          </a:p>
        </p:txBody>
      </p:sp>
    </p:spTree>
    <p:extLst>
      <p:ext uri="{BB962C8B-B14F-4D97-AF65-F5344CB8AC3E}">
        <p14:creationId xmlns="" xmlns:p14="http://schemas.microsoft.com/office/powerpoint/2010/main" val="7733250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078D62A-9E60-4AF8-80CB-D2BF8F4AA383}" type="datetime1">
              <a:rPr lang="en-IE" smtClean="0"/>
              <a:pPr/>
              <a:t>06/05/2020</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A1697A4A-86B6-400B-B0AB-A8FB074736C1}" type="slidenum">
              <a:rPr lang="en-IE" smtClean="0"/>
              <a:pPr/>
              <a:t>‹#›</a:t>
            </a:fld>
            <a:endParaRPr lang="en-IE"/>
          </a:p>
        </p:txBody>
      </p:sp>
    </p:spTree>
    <p:extLst>
      <p:ext uri="{BB962C8B-B14F-4D97-AF65-F5344CB8AC3E}">
        <p14:creationId xmlns="" xmlns:p14="http://schemas.microsoft.com/office/powerpoint/2010/main" val="8839219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F1828C21-E133-429C-867D-26F11236CFE8}" type="datetime1">
              <a:rPr lang="en-IE" smtClean="0"/>
              <a:pPr/>
              <a:t>06/05/2020</a:t>
            </a:fld>
            <a:endParaRPr lang="en-IE"/>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IE"/>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A1697A4A-86B6-400B-B0AB-A8FB074736C1}" type="slidenum">
              <a:rPr lang="en-IE" smtClean="0"/>
              <a:pPr/>
              <a:t>‹#›</a:t>
            </a:fld>
            <a:endParaRPr lang="en-IE"/>
          </a:p>
        </p:txBody>
      </p:sp>
    </p:spTree>
    <p:extLst>
      <p:ext uri="{BB962C8B-B14F-4D97-AF65-F5344CB8AC3E}">
        <p14:creationId xmlns="" xmlns:p14="http://schemas.microsoft.com/office/powerpoint/2010/main" val="359026534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hdr="0" ftr="0" dt="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s://catholicmom.com/2016/02/17/choosing-confirmation-name/"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https://youtu.be/LOp-avg2P9M"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hyperlink" Target="https://youtu.be/ttS0x4YW08E"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hyperlink" Target="https://docs.google.com/forms/d/e/1FAIpQLSe5ZBozGpVgxflQBAOi6BFIjtXBKHzf2AOqMzySn-v1_ys_gA/viewform?usp=sf_link"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hyperlink" Target="https://app.growinlove.ie/interactives/6th_fruits_of_the_holy_spirit_tree/index.php" TargetMode="Externa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wm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youtu.be/cy-itFb-Kmo"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639616" y="4293096"/>
            <a:ext cx="216024" cy="369332"/>
          </a:xfrm>
          <a:prstGeom prst="rect">
            <a:avLst/>
          </a:prstGeom>
          <a:noFill/>
        </p:spPr>
        <p:txBody>
          <a:bodyPr wrap="square" rtlCol="0">
            <a:spAutoFit/>
          </a:bodyPr>
          <a:lstStyle/>
          <a:p>
            <a:endParaRPr lang="en-IE" dirty="0"/>
          </a:p>
        </p:txBody>
      </p:sp>
      <p:sp>
        <p:nvSpPr>
          <p:cNvPr id="6" name="TextBox 5"/>
          <p:cNvSpPr txBox="1"/>
          <p:nvPr/>
        </p:nvSpPr>
        <p:spPr>
          <a:xfrm>
            <a:off x="2639616" y="5589240"/>
            <a:ext cx="6624736" cy="369332"/>
          </a:xfrm>
          <a:prstGeom prst="rect">
            <a:avLst/>
          </a:prstGeom>
          <a:noFill/>
        </p:spPr>
        <p:txBody>
          <a:bodyPr wrap="square" rtlCol="0">
            <a:spAutoFit/>
          </a:bodyPr>
          <a:lstStyle/>
          <a:p>
            <a:endParaRPr lang="en-IE" dirty="0"/>
          </a:p>
        </p:txBody>
      </p:sp>
      <p:pic>
        <p:nvPicPr>
          <p:cNvPr id="2" name="Picture 1"/>
          <p:cNvPicPr>
            <a:picLocks noChangeAspect="1"/>
          </p:cNvPicPr>
          <p:nvPr/>
        </p:nvPicPr>
        <p:blipFill>
          <a:blip r:embed="rId2"/>
          <a:stretch>
            <a:fillRect/>
          </a:stretch>
        </p:blipFill>
        <p:spPr>
          <a:xfrm>
            <a:off x="2747628" y="1252478"/>
            <a:ext cx="6562725" cy="3409950"/>
          </a:xfrm>
          <a:prstGeom prst="rect">
            <a:avLst/>
          </a:prstGeom>
        </p:spPr>
      </p:pic>
      <p:sp>
        <p:nvSpPr>
          <p:cNvPr id="9" name="Rectangle 8"/>
          <p:cNvSpPr/>
          <p:nvPr/>
        </p:nvSpPr>
        <p:spPr>
          <a:xfrm>
            <a:off x="2222866" y="5235297"/>
            <a:ext cx="8105349" cy="707886"/>
          </a:xfrm>
          <a:prstGeom prst="rect">
            <a:avLst/>
          </a:prstGeom>
        </p:spPr>
        <p:txBody>
          <a:bodyPr wrap="square">
            <a:spAutoFit/>
          </a:bodyPr>
          <a:lstStyle/>
          <a:p>
            <a:r>
              <a:rPr lang="en-IE" sz="4000" b="1" dirty="0" smtClean="0">
                <a:latin typeface="Ink Free" panose="03080402000500000000" pitchFamily="66" charset="0"/>
              </a:rPr>
              <a:t>Connect </a:t>
            </a:r>
            <a:r>
              <a:rPr lang="en-IE" sz="4000" b="1" dirty="0">
                <a:latin typeface="Ink Free" panose="03080402000500000000" pitchFamily="66" charset="0"/>
              </a:rPr>
              <a:t>with Confirmation </a:t>
            </a:r>
            <a:r>
              <a:rPr lang="en-IE" sz="4000" b="1" dirty="0" smtClean="0">
                <a:latin typeface="Ink Free" panose="03080402000500000000" pitchFamily="66" charset="0"/>
              </a:rPr>
              <a:t>2020</a:t>
            </a:r>
            <a:endParaRPr lang="en-IE" sz="4000" b="1" dirty="0">
              <a:latin typeface="Ink Free" panose="03080402000500000000" pitchFamily="66" charset="0"/>
            </a:endParaRPr>
          </a:p>
        </p:txBody>
      </p:sp>
      <p:sp>
        <p:nvSpPr>
          <p:cNvPr id="7" name="Slide Number Placeholder 6"/>
          <p:cNvSpPr>
            <a:spLocks noGrp="1"/>
          </p:cNvSpPr>
          <p:nvPr>
            <p:ph type="sldNum" sz="quarter" idx="12"/>
          </p:nvPr>
        </p:nvSpPr>
        <p:spPr/>
        <p:txBody>
          <a:bodyPr/>
          <a:lstStyle/>
          <a:p>
            <a:fld id="{A1697A4A-86B6-400B-B0AB-A8FB074736C1}" type="slidenum">
              <a:rPr lang="en-IE" smtClean="0"/>
              <a:pPr/>
              <a:t>1</a:t>
            </a:fld>
            <a:endParaRPr lang="en-IE" dirty="0"/>
          </a:p>
        </p:txBody>
      </p:sp>
    </p:spTree>
    <p:extLst>
      <p:ext uri="{BB962C8B-B14F-4D97-AF65-F5344CB8AC3E}">
        <p14:creationId xmlns="" xmlns:p14="http://schemas.microsoft.com/office/powerpoint/2010/main" val="319601560"/>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6275" y="2954680"/>
            <a:ext cx="10262936" cy="2363278"/>
          </a:xfrm>
        </p:spPr>
        <p:txBody>
          <a:bodyPr>
            <a:normAutofit fontScale="25000" lnSpcReduction="20000"/>
          </a:bodyPr>
          <a:lstStyle/>
          <a:p>
            <a:pPr hangingPunct="0">
              <a:buNone/>
            </a:pPr>
            <a:endParaRPr lang="en-GB" b="1" dirty="0" smtClean="0"/>
          </a:p>
          <a:p>
            <a:pPr hangingPunct="0"/>
            <a:endParaRPr lang="en-GB" b="1" dirty="0" smtClean="0"/>
          </a:p>
          <a:p>
            <a:pPr hangingPunct="0"/>
            <a:endParaRPr lang="en-GB" b="1" dirty="0" smtClean="0"/>
          </a:p>
          <a:p>
            <a:pPr hangingPunct="0">
              <a:buNone/>
            </a:pPr>
            <a:endParaRPr lang="en-GB" b="1" dirty="0" smtClean="0"/>
          </a:p>
          <a:p>
            <a:pPr hangingPunct="0"/>
            <a:endParaRPr lang="en-GB" sz="4200" b="1" dirty="0" smtClean="0"/>
          </a:p>
          <a:p>
            <a:pPr hangingPunct="0"/>
            <a:endParaRPr lang="en-GB" sz="4200" b="1" dirty="0" smtClean="0"/>
          </a:p>
          <a:p>
            <a:pPr hangingPunct="0"/>
            <a:r>
              <a:rPr lang="en-GB" sz="5600" b="1" dirty="0" smtClean="0"/>
              <a:t>Wind can </a:t>
            </a:r>
            <a:r>
              <a:rPr lang="en-GB" sz="5600" b="1" dirty="0"/>
              <a:t>be </a:t>
            </a:r>
            <a:r>
              <a:rPr lang="en-GB" sz="5600" b="1" u="sng" dirty="0"/>
              <a:t>strong</a:t>
            </a:r>
            <a:r>
              <a:rPr lang="en-GB" sz="5600" b="1" dirty="0"/>
              <a:t> and </a:t>
            </a:r>
            <a:r>
              <a:rPr lang="en-GB" sz="5600" b="1" u="sng" dirty="0"/>
              <a:t>powerful</a:t>
            </a:r>
            <a:r>
              <a:rPr lang="en-GB" sz="5600" b="1" dirty="0"/>
              <a:t> - it can guide  ships out at sea. The Holy Spirit can guide us closer to God.</a:t>
            </a:r>
            <a:endParaRPr lang="en-IE" sz="5600" dirty="0"/>
          </a:p>
          <a:p>
            <a:pPr hangingPunct="0">
              <a:buNone/>
            </a:pPr>
            <a:endParaRPr lang="en-IE" sz="5600" dirty="0"/>
          </a:p>
          <a:p>
            <a:pPr hangingPunct="0"/>
            <a:r>
              <a:rPr lang="en-GB" sz="5600" b="1" dirty="0"/>
              <a:t>Wind can </a:t>
            </a:r>
            <a:r>
              <a:rPr lang="en-GB" sz="5600" b="1" u="sng" dirty="0"/>
              <a:t>destroy</a:t>
            </a:r>
            <a:r>
              <a:rPr lang="en-GB" sz="5600" b="1" dirty="0"/>
              <a:t>. The Holy Spirit can destroy sin </a:t>
            </a:r>
            <a:r>
              <a:rPr lang="en-GB" sz="5600" b="1" dirty="0" smtClean="0"/>
              <a:t>and selfishness</a:t>
            </a:r>
            <a:r>
              <a:rPr lang="en-GB" sz="5600" b="1" dirty="0"/>
              <a:t>.</a:t>
            </a:r>
            <a:endParaRPr lang="en-IE" sz="5600" dirty="0"/>
          </a:p>
          <a:p>
            <a:pPr hangingPunct="0">
              <a:buNone/>
            </a:pPr>
            <a:endParaRPr lang="en-IE" sz="5600" dirty="0"/>
          </a:p>
          <a:p>
            <a:pPr hangingPunct="0"/>
            <a:r>
              <a:rPr lang="en-GB" sz="5600" b="1" dirty="0"/>
              <a:t>Wind can be </a:t>
            </a:r>
            <a:r>
              <a:rPr lang="en-GB" sz="5600" b="1" u="sng" dirty="0"/>
              <a:t>gentle</a:t>
            </a:r>
            <a:r>
              <a:rPr lang="en-GB" sz="5600" b="1" dirty="0"/>
              <a:t> like a summer breeze. The Holy Spirit can be gentle and kind and helps us to  be conscious of the needs of others </a:t>
            </a:r>
            <a:r>
              <a:rPr lang="en-GB" sz="5600" b="1" dirty="0" smtClean="0"/>
              <a:t>.</a:t>
            </a:r>
            <a:r>
              <a:rPr lang="en-IE" sz="5600" dirty="0"/>
              <a:t/>
            </a:r>
            <a:br>
              <a:rPr lang="en-IE" sz="5600" dirty="0"/>
            </a:br>
            <a:r>
              <a:rPr lang="en-IE" sz="5600" dirty="0" smtClean="0"/>
              <a:t>`</a:t>
            </a:r>
            <a:endParaRPr lang="en-IE" sz="5600" dirty="0"/>
          </a:p>
          <a:p>
            <a:pPr hangingPunct="0"/>
            <a:r>
              <a:rPr lang="en-GB" sz="5600" b="1" dirty="0"/>
              <a:t>Wind is </a:t>
            </a:r>
            <a:r>
              <a:rPr lang="en-GB" sz="5600" b="1" u="sng" dirty="0"/>
              <a:t>refreshing</a:t>
            </a:r>
            <a:r>
              <a:rPr lang="en-GB" sz="5600" b="1" dirty="0"/>
              <a:t>. We feel refreshed when a cool wind blows on a hot summer’s day. The Holy Spirit can refresh us. If we sin the Holy Spirit can help us to make amends.  </a:t>
            </a:r>
          </a:p>
          <a:p>
            <a:pPr hangingPunct="0">
              <a:buNone/>
            </a:pPr>
            <a:endParaRPr lang="en-GB" sz="5600" b="1" dirty="0"/>
          </a:p>
          <a:p>
            <a:pPr hangingPunct="0"/>
            <a:r>
              <a:rPr lang="en-GB" sz="5600" b="1" dirty="0"/>
              <a:t>Holy Spirit,  guide me,  mould me, fill me with your love</a:t>
            </a:r>
            <a:r>
              <a:rPr lang="en-GB" sz="5600" b="1" dirty="0" smtClean="0"/>
              <a:t>.</a:t>
            </a:r>
            <a:endParaRPr lang="en-IE" sz="5600" dirty="0"/>
          </a:p>
          <a:p>
            <a:endParaRPr lang="en-IE" dirty="0"/>
          </a:p>
        </p:txBody>
      </p:sp>
      <p:sp>
        <p:nvSpPr>
          <p:cNvPr id="5" name="Rectangle 4"/>
          <p:cNvSpPr/>
          <p:nvPr/>
        </p:nvSpPr>
        <p:spPr>
          <a:xfrm>
            <a:off x="194590" y="152330"/>
            <a:ext cx="5292626" cy="461665"/>
          </a:xfrm>
          <a:prstGeom prst="rect">
            <a:avLst/>
          </a:prstGeom>
        </p:spPr>
        <p:txBody>
          <a:bodyPr wrap="square">
            <a:spAutoFit/>
          </a:bodyPr>
          <a:lstStyle/>
          <a:p>
            <a:r>
              <a:rPr lang="en-IE" sz="2400" b="1" dirty="0" smtClean="0">
                <a:solidFill>
                  <a:schemeClr val="tx2"/>
                </a:solidFill>
                <a:latin typeface="Ink Free" panose="03080402000500000000" pitchFamily="66" charset="0"/>
              </a:rPr>
              <a:t>Connect </a:t>
            </a:r>
            <a:r>
              <a:rPr lang="en-IE" sz="2400" b="1" dirty="0">
                <a:solidFill>
                  <a:schemeClr val="tx2"/>
                </a:solidFill>
                <a:latin typeface="Ink Free" panose="03080402000500000000" pitchFamily="66" charset="0"/>
              </a:rPr>
              <a:t>with Confirmation </a:t>
            </a:r>
            <a:r>
              <a:rPr lang="en-IE" sz="2400" b="1" dirty="0" smtClean="0">
                <a:solidFill>
                  <a:schemeClr val="tx2"/>
                </a:solidFill>
                <a:latin typeface="Ink Free" panose="03080402000500000000" pitchFamily="66" charset="0"/>
              </a:rPr>
              <a:t>2020</a:t>
            </a:r>
            <a:endParaRPr lang="en-IE" sz="2400" b="1" dirty="0">
              <a:solidFill>
                <a:schemeClr val="tx2"/>
              </a:solidFill>
              <a:latin typeface="Ink Free" panose="03080402000500000000" pitchFamily="66" charset="0"/>
            </a:endParaRPr>
          </a:p>
        </p:txBody>
      </p:sp>
      <p:sp>
        <p:nvSpPr>
          <p:cNvPr id="6" name="Title 1"/>
          <p:cNvSpPr txBox="1">
            <a:spLocks/>
          </p:cNvSpPr>
          <p:nvPr/>
        </p:nvSpPr>
        <p:spPr>
          <a:xfrm>
            <a:off x="551865" y="613995"/>
            <a:ext cx="8534400" cy="697447"/>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IE" dirty="0" smtClean="0"/>
              <a:t>Symbols of the Spirit</a:t>
            </a:r>
            <a:endParaRPr lang="en-IE" dirty="0"/>
          </a:p>
        </p:txBody>
      </p:sp>
      <p:sp>
        <p:nvSpPr>
          <p:cNvPr id="7" name="Rectangle 6"/>
          <p:cNvSpPr/>
          <p:nvPr/>
        </p:nvSpPr>
        <p:spPr>
          <a:xfrm>
            <a:off x="1314275" y="1417186"/>
            <a:ext cx="6181397" cy="369332"/>
          </a:xfrm>
          <a:prstGeom prst="rect">
            <a:avLst/>
          </a:prstGeom>
        </p:spPr>
        <p:txBody>
          <a:bodyPr wrap="square">
            <a:spAutoFit/>
          </a:bodyPr>
          <a:lstStyle/>
          <a:p>
            <a:r>
              <a:rPr lang="en-IE" dirty="0"/>
              <a:t>Fire, Breath, </a:t>
            </a:r>
            <a:r>
              <a:rPr lang="en-IE" b="1" u="sng" dirty="0" smtClean="0"/>
              <a:t>Wind</a:t>
            </a:r>
            <a:r>
              <a:rPr lang="en-IE" dirty="0" smtClean="0"/>
              <a:t>, The </a:t>
            </a:r>
            <a:r>
              <a:rPr lang="en-IE" dirty="0"/>
              <a:t>Dove</a:t>
            </a:r>
          </a:p>
        </p:txBody>
      </p:sp>
      <p:pic>
        <p:nvPicPr>
          <p:cNvPr id="9" name="Picture 8"/>
          <p:cNvPicPr>
            <a:picLocks noChangeAspect="1"/>
          </p:cNvPicPr>
          <p:nvPr/>
        </p:nvPicPr>
        <p:blipFill>
          <a:blip r:embed="rId2"/>
          <a:stretch>
            <a:fillRect/>
          </a:stretch>
        </p:blipFill>
        <p:spPr>
          <a:xfrm>
            <a:off x="6913875" y="369985"/>
            <a:ext cx="3833809" cy="2463733"/>
          </a:xfrm>
          <a:prstGeom prst="rect">
            <a:avLst/>
          </a:prstGeom>
        </p:spPr>
      </p:pic>
      <p:sp>
        <p:nvSpPr>
          <p:cNvPr id="8" name="Slide Number Placeholder 7"/>
          <p:cNvSpPr>
            <a:spLocks noGrp="1"/>
          </p:cNvSpPr>
          <p:nvPr>
            <p:ph type="sldNum" sz="quarter" idx="12"/>
          </p:nvPr>
        </p:nvSpPr>
        <p:spPr/>
        <p:txBody>
          <a:bodyPr/>
          <a:lstStyle/>
          <a:p>
            <a:fld id="{A1697A4A-86B6-400B-B0AB-A8FB074736C1}" type="slidenum">
              <a:rPr lang="en-IE" smtClean="0"/>
              <a:pPr/>
              <a:t>10</a:t>
            </a:fld>
            <a:endParaRPr lang="en-IE" dirty="0"/>
          </a:p>
        </p:txBody>
      </p:sp>
    </p:spTree>
    <p:extLst>
      <p:ext uri="{BB962C8B-B14F-4D97-AF65-F5344CB8AC3E}">
        <p14:creationId xmlns="" xmlns:p14="http://schemas.microsoft.com/office/powerpoint/2010/main" val="3339056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 calcmode="lin" valueType="num">
                                      <p:cBhvr additive="base">
                                        <p:cTn id="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anim calcmode="lin" valueType="num">
                                      <p:cBhvr additive="base">
                                        <p:cTn id="1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anim calcmode="lin" valueType="num">
                                      <p:cBhvr additive="base">
                                        <p:cTn id="1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anim calcmode="lin" valueType="num">
                                      <p:cBhvr additive="base">
                                        <p:cTn id="25"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13" end="13"/>
                                            </p:txEl>
                                          </p:spTgt>
                                        </p:tgtEl>
                                        <p:attrNameLst>
                                          <p:attrName>style.visibility</p:attrName>
                                        </p:attrNameLst>
                                      </p:cBhvr>
                                      <p:to>
                                        <p:strVal val="visible"/>
                                      </p:to>
                                    </p:set>
                                    <p:anim calcmode="lin" valueType="num">
                                      <p:cBhvr additive="base">
                                        <p:cTn id="31"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1865" y="2248183"/>
            <a:ext cx="8534400" cy="2129589"/>
          </a:xfrm>
        </p:spPr>
        <p:txBody>
          <a:bodyPr/>
          <a:lstStyle/>
          <a:p>
            <a:pPr hangingPunct="0"/>
            <a:r>
              <a:rPr lang="en-GB" b="1" dirty="0"/>
              <a:t>The dove is a symbol of peace. </a:t>
            </a:r>
            <a:endParaRPr lang="en-GB" b="1" dirty="0" smtClean="0"/>
          </a:p>
          <a:p>
            <a:pPr hangingPunct="0"/>
            <a:endParaRPr lang="en-GB" b="1" dirty="0"/>
          </a:p>
          <a:p>
            <a:pPr hangingPunct="0"/>
            <a:r>
              <a:rPr lang="en-GB" b="1" dirty="0" smtClean="0"/>
              <a:t>The </a:t>
            </a:r>
            <a:r>
              <a:rPr lang="en-GB" b="1" dirty="0"/>
              <a:t>Holy Spirit brings peace into our lives</a:t>
            </a:r>
            <a:r>
              <a:rPr lang="en-GB" b="1" dirty="0" smtClean="0"/>
              <a:t>.</a:t>
            </a:r>
            <a:endParaRPr lang="en-IE" dirty="0"/>
          </a:p>
        </p:txBody>
      </p:sp>
      <p:pic>
        <p:nvPicPr>
          <p:cNvPr id="4" name="Picture 3">
            <a:extLst>
              <a:ext uri="{FF2B5EF4-FFF2-40B4-BE49-F238E27FC236}">
                <a16:creationId xmlns="" xmlns:a16="http://schemas.microsoft.com/office/drawing/2014/main" id="{D583EF04-0D21-49E7-8FB9-860ABC468059}"/>
              </a:ext>
            </a:extLst>
          </p:cNvPr>
          <p:cNvPicPr>
            <a:picLocks noChangeAspect="1"/>
          </p:cNvPicPr>
          <p:nvPr/>
        </p:nvPicPr>
        <p:blipFill>
          <a:blip r:embed="rId2" cstate="print"/>
          <a:stretch>
            <a:fillRect/>
          </a:stretch>
        </p:blipFill>
        <p:spPr>
          <a:xfrm>
            <a:off x="7390376" y="1773107"/>
            <a:ext cx="3656471" cy="3274451"/>
          </a:xfrm>
          <a:prstGeom prst="rect">
            <a:avLst/>
          </a:prstGeom>
        </p:spPr>
      </p:pic>
      <p:sp>
        <p:nvSpPr>
          <p:cNvPr id="5" name="Rectangle 4"/>
          <p:cNvSpPr/>
          <p:nvPr/>
        </p:nvSpPr>
        <p:spPr>
          <a:xfrm>
            <a:off x="194590" y="152330"/>
            <a:ext cx="5292626" cy="461665"/>
          </a:xfrm>
          <a:prstGeom prst="rect">
            <a:avLst/>
          </a:prstGeom>
        </p:spPr>
        <p:txBody>
          <a:bodyPr wrap="square">
            <a:spAutoFit/>
          </a:bodyPr>
          <a:lstStyle/>
          <a:p>
            <a:r>
              <a:rPr lang="en-IE" sz="2400" b="1" dirty="0" smtClean="0">
                <a:solidFill>
                  <a:schemeClr val="tx2"/>
                </a:solidFill>
                <a:latin typeface="Ink Free" panose="03080402000500000000" pitchFamily="66" charset="0"/>
              </a:rPr>
              <a:t>Connect </a:t>
            </a:r>
            <a:r>
              <a:rPr lang="en-IE" sz="2400" b="1" dirty="0">
                <a:solidFill>
                  <a:schemeClr val="tx2"/>
                </a:solidFill>
                <a:latin typeface="Ink Free" panose="03080402000500000000" pitchFamily="66" charset="0"/>
              </a:rPr>
              <a:t>with Confirmation </a:t>
            </a:r>
            <a:r>
              <a:rPr lang="en-IE" sz="2400" b="1" dirty="0" smtClean="0">
                <a:solidFill>
                  <a:schemeClr val="tx2"/>
                </a:solidFill>
                <a:latin typeface="Ink Free" panose="03080402000500000000" pitchFamily="66" charset="0"/>
              </a:rPr>
              <a:t>2020</a:t>
            </a:r>
            <a:endParaRPr lang="en-IE" sz="2400" b="1" dirty="0">
              <a:solidFill>
                <a:schemeClr val="tx2"/>
              </a:solidFill>
              <a:latin typeface="Ink Free" panose="03080402000500000000" pitchFamily="66" charset="0"/>
            </a:endParaRPr>
          </a:p>
        </p:txBody>
      </p:sp>
      <p:sp>
        <p:nvSpPr>
          <p:cNvPr id="6" name="Title 1"/>
          <p:cNvSpPr txBox="1">
            <a:spLocks/>
          </p:cNvSpPr>
          <p:nvPr/>
        </p:nvSpPr>
        <p:spPr>
          <a:xfrm>
            <a:off x="551865" y="613995"/>
            <a:ext cx="8534400" cy="697447"/>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IE" dirty="0" smtClean="0"/>
              <a:t>Symbols of the  Holy Spirit</a:t>
            </a:r>
            <a:endParaRPr lang="en-IE" dirty="0"/>
          </a:p>
        </p:txBody>
      </p:sp>
      <p:sp>
        <p:nvSpPr>
          <p:cNvPr id="7" name="Rectangle 6"/>
          <p:cNvSpPr/>
          <p:nvPr/>
        </p:nvSpPr>
        <p:spPr>
          <a:xfrm>
            <a:off x="1314275" y="1417186"/>
            <a:ext cx="6181397" cy="369332"/>
          </a:xfrm>
          <a:prstGeom prst="rect">
            <a:avLst/>
          </a:prstGeom>
        </p:spPr>
        <p:txBody>
          <a:bodyPr wrap="square">
            <a:spAutoFit/>
          </a:bodyPr>
          <a:lstStyle/>
          <a:p>
            <a:r>
              <a:rPr lang="en-IE" dirty="0"/>
              <a:t>Fire, Breath, </a:t>
            </a:r>
            <a:r>
              <a:rPr lang="en-IE" dirty="0" smtClean="0"/>
              <a:t>Wind, </a:t>
            </a:r>
            <a:r>
              <a:rPr lang="en-IE" b="1" u="sng" dirty="0" smtClean="0"/>
              <a:t>The </a:t>
            </a:r>
            <a:r>
              <a:rPr lang="en-IE" b="1" u="sng" dirty="0"/>
              <a:t>Dove</a:t>
            </a:r>
          </a:p>
        </p:txBody>
      </p:sp>
      <p:sp>
        <p:nvSpPr>
          <p:cNvPr id="8" name="Slide Number Placeholder 7"/>
          <p:cNvSpPr>
            <a:spLocks noGrp="1"/>
          </p:cNvSpPr>
          <p:nvPr>
            <p:ph type="sldNum" sz="quarter" idx="12"/>
          </p:nvPr>
        </p:nvSpPr>
        <p:spPr/>
        <p:txBody>
          <a:bodyPr/>
          <a:lstStyle/>
          <a:p>
            <a:fld id="{A1697A4A-86B6-400B-B0AB-A8FB074736C1}" type="slidenum">
              <a:rPr lang="en-IE" smtClean="0"/>
              <a:pPr/>
              <a:t>11</a:t>
            </a:fld>
            <a:endParaRPr lang="en-IE" dirty="0"/>
          </a:p>
        </p:txBody>
      </p:sp>
    </p:spTree>
    <p:extLst>
      <p:ext uri="{BB962C8B-B14F-4D97-AF65-F5344CB8AC3E}">
        <p14:creationId xmlns="" xmlns:p14="http://schemas.microsoft.com/office/powerpoint/2010/main" val="1984632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20433" y="1027105"/>
            <a:ext cx="9523767" cy="1200329"/>
          </a:xfrm>
          <a:prstGeom prst="rect">
            <a:avLst/>
          </a:prstGeom>
          <a:noFill/>
        </p:spPr>
        <p:txBody>
          <a:bodyPr wrap="square" rtlCol="0">
            <a:spAutoFit/>
          </a:bodyPr>
          <a:lstStyle/>
          <a:p>
            <a:pPr algn="ctr"/>
            <a:r>
              <a:rPr lang="en-IE" sz="2400" dirty="0">
                <a:solidFill>
                  <a:schemeClr val="tx1">
                    <a:lumMod val="95000"/>
                  </a:schemeClr>
                </a:solidFill>
              </a:rPr>
              <a:t>  </a:t>
            </a:r>
            <a:r>
              <a:rPr lang="en-IE" sz="2400" dirty="0">
                <a:solidFill>
                  <a:schemeClr val="tx1">
                    <a:lumMod val="95000"/>
                  </a:schemeClr>
                </a:solidFill>
                <a:latin typeface="Aharoni" pitchFamily="2" charset="-79"/>
                <a:cs typeface="Aharoni" pitchFamily="2" charset="-79"/>
              </a:rPr>
              <a:t>Brainstorming</a:t>
            </a:r>
            <a:r>
              <a:rPr lang="en-IE" sz="2400" dirty="0" smtClean="0">
                <a:solidFill>
                  <a:schemeClr val="tx1">
                    <a:lumMod val="95000"/>
                  </a:schemeClr>
                </a:solidFill>
                <a:latin typeface="Aharoni" pitchFamily="2" charset="-79"/>
                <a:cs typeface="Aharoni" pitchFamily="2" charset="-79"/>
              </a:rPr>
              <a:t>!</a:t>
            </a:r>
            <a:br>
              <a:rPr lang="en-IE" sz="2400" dirty="0" smtClean="0">
                <a:solidFill>
                  <a:schemeClr val="tx1">
                    <a:lumMod val="95000"/>
                  </a:schemeClr>
                </a:solidFill>
                <a:latin typeface="Aharoni" pitchFamily="2" charset="-79"/>
                <a:cs typeface="Aharoni" pitchFamily="2" charset="-79"/>
              </a:rPr>
            </a:br>
            <a:endParaRPr lang="en-IE" sz="2400" dirty="0">
              <a:solidFill>
                <a:schemeClr val="tx1">
                  <a:lumMod val="95000"/>
                </a:schemeClr>
              </a:solidFill>
              <a:latin typeface="Aharoni" pitchFamily="2" charset="-79"/>
              <a:cs typeface="Aharoni" pitchFamily="2" charset="-79"/>
            </a:endParaRPr>
          </a:p>
          <a:p>
            <a:pPr algn="ctr"/>
            <a:r>
              <a:rPr lang="en-IE" sz="2400" dirty="0">
                <a:solidFill>
                  <a:schemeClr val="tx1">
                    <a:lumMod val="95000"/>
                  </a:schemeClr>
                </a:solidFill>
                <a:latin typeface="Aharoni" pitchFamily="2" charset="-79"/>
                <a:cs typeface="Aharoni" pitchFamily="2" charset="-79"/>
              </a:rPr>
              <a:t> W</a:t>
            </a:r>
            <a:r>
              <a:rPr lang="en-IE" sz="2400" dirty="0" smtClean="0">
                <a:solidFill>
                  <a:schemeClr val="tx1">
                    <a:lumMod val="95000"/>
                  </a:schemeClr>
                </a:solidFill>
                <a:latin typeface="Aharoni" pitchFamily="2" charset="-79"/>
                <a:cs typeface="Aharoni" pitchFamily="2" charset="-79"/>
              </a:rPr>
              <a:t>hat </a:t>
            </a:r>
            <a:r>
              <a:rPr lang="en-IE" sz="2400" dirty="0">
                <a:solidFill>
                  <a:schemeClr val="tx1">
                    <a:lumMod val="95000"/>
                  </a:schemeClr>
                </a:solidFill>
                <a:latin typeface="Aharoni" pitchFamily="2" charset="-79"/>
                <a:cs typeface="Aharoni" pitchFamily="2" charset="-79"/>
              </a:rPr>
              <a:t>do I need to  focus on</a:t>
            </a:r>
            <a:r>
              <a:rPr lang="en-IE" sz="2400" dirty="0" smtClean="0">
                <a:solidFill>
                  <a:schemeClr val="tx1">
                    <a:lumMod val="95000"/>
                  </a:schemeClr>
                </a:solidFill>
                <a:latin typeface="Aharoni" pitchFamily="2" charset="-79"/>
                <a:cs typeface="Aharoni" pitchFamily="2" charset="-79"/>
              </a:rPr>
              <a:t>, </a:t>
            </a:r>
            <a:r>
              <a:rPr lang="en-IE" sz="2400" dirty="0">
                <a:solidFill>
                  <a:schemeClr val="tx1">
                    <a:lumMod val="95000"/>
                  </a:schemeClr>
                </a:solidFill>
                <a:latin typeface="Aharoni" pitchFamily="2" charset="-79"/>
                <a:cs typeface="Aharoni" pitchFamily="2" charset="-79"/>
              </a:rPr>
              <a:t>in preparation for the Sacrament ?</a:t>
            </a:r>
          </a:p>
        </p:txBody>
      </p:sp>
      <p:pic>
        <p:nvPicPr>
          <p:cNvPr id="5" name="Picture 4">
            <a:extLst>
              <a:ext uri="{FF2B5EF4-FFF2-40B4-BE49-F238E27FC236}">
                <a16:creationId xmlns="" xmlns:a16="http://schemas.microsoft.com/office/drawing/2014/main" id="{81011739-8023-4041-A08E-CB55A523EE2D}"/>
              </a:ext>
            </a:extLst>
          </p:cNvPr>
          <p:cNvPicPr>
            <a:picLocks noChangeAspect="1"/>
          </p:cNvPicPr>
          <p:nvPr/>
        </p:nvPicPr>
        <p:blipFill>
          <a:blip r:embed="rId2" cstate="print"/>
          <a:stretch>
            <a:fillRect/>
          </a:stretch>
        </p:blipFill>
        <p:spPr>
          <a:xfrm>
            <a:off x="3140242" y="2549905"/>
            <a:ext cx="5088168" cy="3597052"/>
          </a:xfrm>
          <a:prstGeom prst="rect">
            <a:avLst/>
          </a:prstGeom>
          <a:solidFill>
            <a:srgbClr val="20535B"/>
          </a:solidFill>
        </p:spPr>
      </p:pic>
      <p:sp>
        <p:nvSpPr>
          <p:cNvPr id="6" name="Rectangle 5"/>
          <p:cNvSpPr/>
          <p:nvPr/>
        </p:nvSpPr>
        <p:spPr>
          <a:xfrm>
            <a:off x="194590" y="152330"/>
            <a:ext cx="5292626" cy="461665"/>
          </a:xfrm>
          <a:prstGeom prst="rect">
            <a:avLst/>
          </a:prstGeom>
        </p:spPr>
        <p:txBody>
          <a:bodyPr wrap="square">
            <a:spAutoFit/>
          </a:bodyPr>
          <a:lstStyle/>
          <a:p>
            <a:r>
              <a:rPr lang="en-IE" sz="2400" b="1" dirty="0" smtClean="0">
                <a:solidFill>
                  <a:schemeClr val="tx2"/>
                </a:solidFill>
                <a:latin typeface="Ink Free" panose="03080402000500000000" pitchFamily="66" charset="0"/>
              </a:rPr>
              <a:t>Connect </a:t>
            </a:r>
            <a:r>
              <a:rPr lang="en-IE" sz="2400" b="1" dirty="0">
                <a:solidFill>
                  <a:schemeClr val="tx2"/>
                </a:solidFill>
                <a:latin typeface="Ink Free" panose="03080402000500000000" pitchFamily="66" charset="0"/>
              </a:rPr>
              <a:t>with Confirmation </a:t>
            </a:r>
            <a:r>
              <a:rPr lang="en-IE" sz="2400" b="1" dirty="0" smtClean="0">
                <a:solidFill>
                  <a:schemeClr val="tx2"/>
                </a:solidFill>
                <a:latin typeface="Ink Free" panose="03080402000500000000" pitchFamily="66" charset="0"/>
              </a:rPr>
              <a:t>2020</a:t>
            </a:r>
            <a:endParaRPr lang="en-IE" sz="2400" b="1" dirty="0">
              <a:solidFill>
                <a:schemeClr val="tx2"/>
              </a:solidFill>
              <a:latin typeface="Ink Free" panose="03080402000500000000" pitchFamily="66" charset="0"/>
            </a:endParaRPr>
          </a:p>
        </p:txBody>
      </p:sp>
      <p:pic>
        <p:nvPicPr>
          <p:cNvPr id="5122" name="Picture 2" descr="ᐈ Thinking emoji stock pictures, Royalty Free thinking emoji ..."/>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9889958" y="152330"/>
            <a:ext cx="1417888" cy="1526434"/>
          </a:xfrm>
          <a:prstGeom prst="rect">
            <a:avLst/>
          </a:prstGeom>
          <a:noFill/>
          <a:extLst>
            <a:ext uri="{909E8E84-426E-40DD-AFC4-6F175D3DCCD1}">
              <a14:hiddenFill xmlns="" xmlns:a14="http://schemas.microsoft.com/office/drawing/2010/main">
                <a:solidFill>
                  <a:srgbClr val="FFFFFF"/>
                </a:solidFill>
              </a14:hiddenFill>
            </a:ext>
          </a:extLst>
        </p:spPr>
      </p:pic>
      <p:sp>
        <p:nvSpPr>
          <p:cNvPr id="7" name="Slide Number Placeholder 6"/>
          <p:cNvSpPr>
            <a:spLocks noGrp="1"/>
          </p:cNvSpPr>
          <p:nvPr>
            <p:ph type="sldNum" sz="quarter" idx="12"/>
          </p:nvPr>
        </p:nvSpPr>
        <p:spPr/>
        <p:txBody>
          <a:bodyPr/>
          <a:lstStyle/>
          <a:p>
            <a:fld id="{A1697A4A-86B6-400B-B0AB-A8FB074736C1}" type="slidenum">
              <a:rPr lang="en-IE" smtClean="0"/>
              <a:pPr/>
              <a:t>12</a:t>
            </a:fld>
            <a:endParaRPr lang="en-IE" dirty="0"/>
          </a:p>
        </p:txBody>
      </p:sp>
    </p:spTree>
    <p:extLst>
      <p:ext uri="{BB962C8B-B14F-4D97-AF65-F5344CB8AC3E}">
        <p14:creationId xmlns="" xmlns:p14="http://schemas.microsoft.com/office/powerpoint/2010/main" val="325512636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1557681" y="525044"/>
            <a:ext cx="8229600" cy="1143000"/>
          </a:xfrm>
        </p:spPr>
        <p:txBody>
          <a:bodyPr>
            <a:normAutofit fontScale="90000"/>
          </a:bodyPr>
          <a:lstStyle/>
          <a:p>
            <a:r>
              <a:rPr lang="en-US" sz="2400" b="1" dirty="0">
                <a:latin typeface="Comic Sans MS" pitchFamily="66" charset="0"/>
              </a:rPr>
              <a:t/>
            </a:r>
            <a:br>
              <a:rPr lang="en-US" sz="2400" b="1" dirty="0">
                <a:latin typeface="Comic Sans MS" pitchFamily="66" charset="0"/>
              </a:rPr>
            </a:br>
            <a:r>
              <a:rPr lang="en-US" sz="2400" b="1" dirty="0">
                <a:latin typeface="Comic Sans MS" pitchFamily="66" charset="0"/>
              </a:rPr>
              <a:t> The most  solemn moment of </a:t>
            </a:r>
            <a:r>
              <a:rPr lang="en-US" sz="2400" b="1" dirty="0" smtClean="0">
                <a:latin typeface="Comic Sans MS" pitchFamily="66" charset="0"/>
              </a:rPr>
              <a:t>Confirmation</a:t>
            </a:r>
            <a:endParaRPr lang="en-US" sz="2000" b="1" dirty="0">
              <a:latin typeface="Comic Sans MS" pitchFamily="66" charset="0"/>
            </a:endParaRPr>
          </a:p>
        </p:txBody>
      </p:sp>
      <p:sp>
        <p:nvSpPr>
          <p:cNvPr id="4" name="Content Placeholder 3"/>
          <p:cNvSpPr txBox="1">
            <a:spLocks/>
          </p:cNvSpPr>
          <p:nvPr/>
        </p:nvSpPr>
        <p:spPr>
          <a:xfrm>
            <a:off x="6213903" y="3380556"/>
            <a:ext cx="4662646" cy="2616641"/>
          </a:xfrm>
          <a:prstGeom prst="cloudCallout">
            <a:avLst>
              <a:gd name="adj1" fmla="val -88476"/>
              <a:gd name="adj2" fmla="val -31686"/>
            </a:avLst>
          </a:prstGeom>
          <a:solidFill>
            <a:srgbClr val="FF0000">
              <a:alpha val="23137"/>
            </a:srgbClr>
          </a:solidFill>
          <a:ln w="25400" cap="flat" cmpd="sng" algn="ctr">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92500" lnSpcReduction="20000"/>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lt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lt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lt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lt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lt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lt1"/>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lt1"/>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lt1"/>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lt1"/>
                </a:solidFill>
                <a:latin typeface="+mn-lt"/>
                <a:ea typeface="+mn-ea"/>
                <a:cs typeface="+mn-cs"/>
              </a:defRPr>
            </a:lvl9pPr>
          </a:lstStyle>
          <a:p>
            <a:pPr algn="ctr">
              <a:buFont typeface="Wingdings"/>
              <a:buNone/>
              <a:defRPr/>
            </a:pPr>
            <a:endParaRPr lang="en-US" dirty="0">
              <a:solidFill>
                <a:schemeClr val="bg1"/>
              </a:solidFill>
              <a:latin typeface="Comic Sans MS" pitchFamily="66" charset="0"/>
            </a:endParaRPr>
          </a:p>
          <a:p>
            <a:pPr algn="ctr">
              <a:buFont typeface="Wingdings"/>
              <a:buNone/>
              <a:defRPr/>
            </a:pPr>
            <a:endParaRPr lang="en-US" dirty="0">
              <a:solidFill>
                <a:schemeClr val="bg1"/>
              </a:solidFill>
              <a:latin typeface="Comic Sans MS" pitchFamily="66" charset="0"/>
            </a:endParaRPr>
          </a:p>
          <a:p>
            <a:pPr algn="ctr">
              <a:buFont typeface="Wingdings"/>
              <a:buNone/>
              <a:defRPr/>
            </a:pPr>
            <a:r>
              <a:rPr lang="en-US" dirty="0">
                <a:solidFill>
                  <a:srgbClr val="002060"/>
                </a:solidFill>
                <a:latin typeface="Comic Sans MS" pitchFamily="66" charset="0"/>
              </a:rPr>
              <a:t> </a:t>
            </a:r>
            <a:r>
              <a:rPr lang="en-US" dirty="0">
                <a:solidFill>
                  <a:schemeClr val="tx1"/>
                </a:solidFill>
                <a:latin typeface="Comic Sans MS" pitchFamily="66" charset="0"/>
              </a:rPr>
              <a:t>I become the anointed witness of Christ</a:t>
            </a:r>
            <a:endParaRPr lang="en-US" dirty="0">
              <a:ln>
                <a:solidFill>
                  <a:sysClr val="windowText" lastClr="000000"/>
                </a:solidFill>
              </a:ln>
              <a:solidFill>
                <a:schemeClr val="tx1"/>
              </a:solidFill>
              <a:latin typeface="Comic Sans MS" pitchFamily="66" charset="0"/>
            </a:endParaRPr>
          </a:p>
          <a:p>
            <a:pPr algn="ctr">
              <a:buFont typeface="Wingdings"/>
              <a:buNone/>
              <a:defRPr/>
            </a:pPr>
            <a:endParaRPr lang="en-US" dirty="0">
              <a:solidFill>
                <a:schemeClr val="bg1"/>
              </a:solidFill>
              <a:latin typeface="Comic Sans MS" pitchFamily="66" charset="0"/>
            </a:endParaRPr>
          </a:p>
          <a:p>
            <a:pPr algn="ctr">
              <a:buFont typeface="Wingdings"/>
              <a:buNone/>
              <a:defRPr/>
            </a:pPr>
            <a:endParaRPr lang="en-US" dirty="0">
              <a:solidFill>
                <a:schemeClr val="bg1"/>
              </a:solidFill>
              <a:latin typeface="Comic Sans MS" pitchFamily="66" charset="0"/>
            </a:endParaRPr>
          </a:p>
        </p:txBody>
      </p:sp>
      <p:pic>
        <p:nvPicPr>
          <p:cNvPr id="5" name="Picture 4" descr="Confirmationpic2.jpg"/>
          <p:cNvPicPr>
            <a:picLocks noChangeAspect="1"/>
          </p:cNvPicPr>
          <p:nvPr/>
        </p:nvPicPr>
        <p:blipFill>
          <a:blip r:embed="rId2" cstate="print"/>
          <a:stretch>
            <a:fillRect/>
          </a:stretch>
        </p:blipFill>
        <p:spPr>
          <a:xfrm>
            <a:off x="1338994" y="1801843"/>
            <a:ext cx="3003817" cy="4198248"/>
          </a:xfrm>
          <a:prstGeom prst="rect">
            <a:avLst/>
          </a:prstGeom>
          <a:ln>
            <a:noFill/>
          </a:ln>
          <a:effectLst>
            <a:softEdge rad="112500"/>
          </a:effectLst>
        </p:spPr>
      </p:pic>
      <p:sp>
        <p:nvSpPr>
          <p:cNvPr id="6" name="Rectangle 5"/>
          <p:cNvSpPr/>
          <p:nvPr/>
        </p:nvSpPr>
        <p:spPr>
          <a:xfrm>
            <a:off x="194590" y="152330"/>
            <a:ext cx="5292626" cy="461665"/>
          </a:xfrm>
          <a:prstGeom prst="rect">
            <a:avLst/>
          </a:prstGeom>
        </p:spPr>
        <p:txBody>
          <a:bodyPr wrap="square">
            <a:spAutoFit/>
          </a:bodyPr>
          <a:lstStyle/>
          <a:p>
            <a:r>
              <a:rPr lang="en-IE" sz="2400" b="1" dirty="0" smtClean="0">
                <a:solidFill>
                  <a:schemeClr val="tx2"/>
                </a:solidFill>
                <a:latin typeface="Ink Free" panose="03080402000500000000" pitchFamily="66" charset="0"/>
              </a:rPr>
              <a:t>Connect </a:t>
            </a:r>
            <a:r>
              <a:rPr lang="en-IE" sz="2400" b="1" dirty="0">
                <a:solidFill>
                  <a:schemeClr val="tx2"/>
                </a:solidFill>
                <a:latin typeface="Ink Free" panose="03080402000500000000" pitchFamily="66" charset="0"/>
              </a:rPr>
              <a:t>with Confirmation </a:t>
            </a:r>
            <a:r>
              <a:rPr lang="en-IE" sz="2400" b="1" dirty="0" smtClean="0">
                <a:solidFill>
                  <a:schemeClr val="tx2"/>
                </a:solidFill>
                <a:latin typeface="Ink Free" panose="03080402000500000000" pitchFamily="66" charset="0"/>
              </a:rPr>
              <a:t>2020</a:t>
            </a:r>
            <a:endParaRPr lang="en-IE" sz="2400" b="1" dirty="0">
              <a:solidFill>
                <a:schemeClr val="tx2"/>
              </a:solidFill>
              <a:latin typeface="Ink Free" panose="03080402000500000000" pitchFamily="66" charset="0"/>
            </a:endParaRPr>
          </a:p>
        </p:txBody>
      </p:sp>
      <p:sp>
        <p:nvSpPr>
          <p:cNvPr id="2" name="Rectangle 1"/>
          <p:cNvSpPr/>
          <p:nvPr/>
        </p:nvSpPr>
        <p:spPr>
          <a:xfrm>
            <a:off x="5672481" y="1953925"/>
            <a:ext cx="4663456" cy="369332"/>
          </a:xfrm>
          <a:prstGeom prst="rect">
            <a:avLst/>
          </a:prstGeom>
        </p:spPr>
        <p:txBody>
          <a:bodyPr wrap="none">
            <a:spAutoFit/>
          </a:bodyPr>
          <a:lstStyle/>
          <a:p>
            <a:r>
              <a:rPr lang="en-US" b="1" dirty="0">
                <a:latin typeface="Comic Sans MS" pitchFamily="66" charset="0"/>
              </a:rPr>
              <a:t>“Be sealed with gift of the Holy Spirit”</a:t>
            </a:r>
            <a:endParaRPr lang="en-IE" dirty="0"/>
          </a:p>
        </p:txBody>
      </p:sp>
      <p:sp>
        <p:nvSpPr>
          <p:cNvPr id="7" name="Slide Number Placeholder 6"/>
          <p:cNvSpPr>
            <a:spLocks noGrp="1"/>
          </p:cNvSpPr>
          <p:nvPr>
            <p:ph type="sldNum" sz="quarter" idx="12"/>
          </p:nvPr>
        </p:nvSpPr>
        <p:spPr/>
        <p:txBody>
          <a:bodyPr/>
          <a:lstStyle/>
          <a:p>
            <a:fld id="{A1697A4A-86B6-400B-B0AB-A8FB074736C1}" type="slidenum">
              <a:rPr lang="en-IE" smtClean="0"/>
              <a:pPr/>
              <a:t>13</a:t>
            </a:fld>
            <a:endParaRPr lang="en-IE" dirty="0"/>
          </a:p>
        </p:txBody>
      </p:sp>
    </p:spTree>
    <p:extLst>
      <p:ext uri="{BB962C8B-B14F-4D97-AF65-F5344CB8AC3E}">
        <p14:creationId xmlns="" xmlns:p14="http://schemas.microsoft.com/office/powerpoint/2010/main" val="57425821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 xmlns:a16="http://schemas.microsoft.com/office/drawing/2014/main" id="{EBD42E48-3658-4872-BB58-3A1B8E4C2BF1}"/>
              </a:ext>
            </a:extLst>
          </p:cNvPr>
          <p:cNvSpPr>
            <a:spLocks noGrp="1"/>
          </p:cNvSpPr>
          <p:nvPr>
            <p:ph type="title"/>
          </p:nvPr>
        </p:nvSpPr>
        <p:spPr>
          <a:xfrm>
            <a:off x="-182061" y="703399"/>
            <a:ext cx="8534400" cy="818595"/>
          </a:xfrm>
        </p:spPr>
        <p:txBody>
          <a:bodyPr>
            <a:noAutofit/>
          </a:bodyPr>
          <a:lstStyle/>
          <a:p>
            <a:pPr algn="ctr"/>
            <a:r>
              <a:rPr lang="en-GB" sz="4000" b="1" dirty="0" smtClean="0"/>
              <a:t> The Rite of Confirmation</a:t>
            </a:r>
            <a:endParaRPr lang="en-IE" sz="4000" dirty="0"/>
          </a:p>
        </p:txBody>
      </p:sp>
      <p:sp>
        <p:nvSpPr>
          <p:cNvPr id="3" name="Content Placeholder 2"/>
          <p:cNvSpPr>
            <a:spLocks noGrp="1"/>
          </p:cNvSpPr>
          <p:nvPr>
            <p:ph idx="1"/>
          </p:nvPr>
        </p:nvSpPr>
        <p:spPr>
          <a:xfrm>
            <a:off x="1716292" y="2111682"/>
            <a:ext cx="9248488" cy="4484339"/>
          </a:xfrm>
        </p:spPr>
        <p:txBody>
          <a:bodyPr>
            <a:normAutofit fontScale="62500" lnSpcReduction="20000"/>
          </a:bodyPr>
          <a:lstStyle/>
          <a:p>
            <a:pPr hangingPunct="0">
              <a:buNone/>
            </a:pPr>
            <a:r>
              <a:rPr lang="en-GB" b="1" dirty="0"/>
              <a:t> </a:t>
            </a:r>
          </a:p>
          <a:p>
            <a:pPr hangingPunct="0">
              <a:buNone/>
            </a:pPr>
            <a:r>
              <a:rPr lang="en-GB" sz="2800" b="1" dirty="0"/>
              <a:t>The Rite of Confirmation is celebrated during the </a:t>
            </a:r>
            <a:r>
              <a:rPr lang="en-GB" sz="2800" b="1" dirty="0" smtClean="0"/>
              <a:t>Mass</a:t>
            </a:r>
            <a:r>
              <a:rPr lang="en-GB" sz="2800" b="1" dirty="0"/>
              <a:t>. </a:t>
            </a:r>
          </a:p>
          <a:p>
            <a:pPr hangingPunct="0">
              <a:buNone/>
            </a:pPr>
            <a:r>
              <a:rPr lang="en-GB" sz="2800" b="1" dirty="0"/>
              <a:t>Mass begins in the usual way and continues as normal until the Gospel. </a:t>
            </a:r>
          </a:p>
          <a:p>
            <a:pPr hangingPunct="0">
              <a:buNone/>
            </a:pPr>
            <a:r>
              <a:rPr lang="en-GB" sz="2800" b="1" dirty="0"/>
              <a:t>After the Gospel everybody sits and the Confirmation ceremony itself begins. </a:t>
            </a:r>
          </a:p>
          <a:p>
            <a:pPr hangingPunct="0">
              <a:buNone/>
            </a:pPr>
            <a:r>
              <a:rPr lang="en-GB" sz="2800" b="1" dirty="0"/>
              <a:t>The Confirmation ceremony is made up of four parts</a:t>
            </a:r>
            <a:r>
              <a:rPr lang="en-GB" sz="2800" b="1" dirty="0" smtClean="0"/>
              <a:t>:</a:t>
            </a:r>
            <a:endParaRPr lang="en-IE" sz="2800" dirty="0"/>
          </a:p>
          <a:p>
            <a:pPr hangingPunct="0">
              <a:buNone/>
            </a:pPr>
            <a:endParaRPr lang="en-GB" sz="2800" b="1" dirty="0" smtClean="0"/>
          </a:p>
          <a:p>
            <a:pPr hangingPunct="0">
              <a:buNone/>
            </a:pPr>
            <a:r>
              <a:rPr lang="en-GB" sz="2800" b="1" dirty="0"/>
              <a:t>		1.	The Calling of Names.</a:t>
            </a:r>
            <a:endParaRPr lang="en-IE" sz="2800" dirty="0"/>
          </a:p>
          <a:p>
            <a:pPr hangingPunct="0">
              <a:buNone/>
            </a:pPr>
            <a:r>
              <a:rPr lang="en-GB" sz="2800" b="1" dirty="0"/>
              <a:t> </a:t>
            </a:r>
            <a:endParaRPr lang="en-IE" sz="2800" dirty="0"/>
          </a:p>
          <a:p>
            <a:pPr hangingPunct="0">
              <a:buNone/>
            </a:pPr>
            <a:r>
              <a:rPr lang="en-GB" sz="2800" b="1" dirty="0"/>
              <a:t>		2.	The Renewal of Baptismal Promises.</a:t>
            </a:r>
            <a:endParaRPr lang="en-IE" sz="2800" dirty="0"/>
          </a:p>
          <a:p>
            <a:pPr hangingPunct="0">
              <a:buNone/>
            </a:pPr>
            <a:r>
              <a:rPr lang="en-GB" sz="2800" b="1" dirty="0"/>
              <a:t> </a:t>
            </a:r>
            <a:endParaRPr lang="en-IE" sz="2800" dirty="0"/>
          </a:p>
          <a:p>
            <a:pPr hangingPunct="0">
              <a:buNone/>
            </a:pPr>
            <a:r>
              <a:rPr lang="en-GB" sz="2800" b="1" dirty="0"/>
              <a:t>		3.	The Laying on of Hands.</a:t>
            </a:r>
            <a:endParaRPr lang="en-IE" sz="2800" dirty="0"/>
          </a:p>
          <a:p>
            <a:pPr hangingPunct="0">
              <a:buNone/>
            </a:pPr>
            <a:r>
              <a:rPr lang="en-GB" sz="2800" b="1" dirty="0"/>
              <a:t> </a:t>
            </a:r>
            <a:endParaRPr lang="en-IE" sz="2800" dirty="0"/>
          </a:p>
          <a:p>
            <a:pPr hangingPunct="0">
              <a:buNone/>
            </a:pPr>
            <a:r>
              <a:rPr lang="en-GB" sz="2800" b="1" dirty="0"/>
              <a:t>		4.	The Anointing with Chrism</a:t>
            </a:r>
            <a:r>
              <a:rPr lang="en-GB" sz="2800" b="1" dirty="0" smtClean="0"/>
              <a:t>.</a:t>
            </a:r>
            <a:endParaRPr lang="en-IE" sz="2800" dirty="0"/>
          </a:p>
        </p:txBody>
      </p:sp>
      <p:sp>
        <p:nvSpPr>
          <p:cNvPr id="4" name="Rectangle 3"/>
          <p:cNvSpPr/>
          <p:nvPr/>
        </p:nvSpPr>
        <p:spPr>
          <a:xfrm>
            <a:off x="194590" y="152330"/>
            <a:ext cx="5292626" cy="461665"/>
          </a:xfrm>
          <a:prstGeom prst="rect">
            <a:avLst/>
          </a:prstGeom>
        </p:spPr>
        <p:txBody>
          <a:bodyPr wrap="square">
            <a:spAutoFit/>
          </a:bodyPr>
          <a:lstStyle/>
          <a:p>
            <a:r>
              <a:rPr lang="en-IE" sz="2400" b="1" dirty="0" smtClean="0">
                <a:solidFill>
                  <a:schemeClr val="tx2"/>
                </a:solidFill>
                <a:latin typeface="Ink Free" panose="03080402000500000000" pitchFamily="66" charset="0"/>
              </a:rPr>
              <a:t>Connect </a:t>
            </a:r>
            <a:r>
              <a:rPr lang="en-IE" sz="2400" b="1" dirty="0">
                <a:solidFill>
                  <a:schemeClr val="tx2"/>
                </a:solidFill>
                <a:latin typeface="Ink Free" panose="03080402000500000000" pitchFamily="66" charset="0"/>
              </a:rPr>
              <a:t>with Confirmation </a:t>
            </a:r>
            <a:r>
              <a:rPr lang="en-IE" sz="2400" b="1" dirty="0" smtClean="0">
                <a:solidFill>
                  <a:schemeClr val="tx2"/>
                </a:solidFill>
                <a:latin typeface="Ink Free" panose="03080402000500000000" pitchFamily="66" charset="0"/>
              </a:rPr>
              <a:t>2020</a:t>
            </a:r>
            <a:endParaRPr lang="en-IE" sz="2400" b="1" dirty="0">
              <a:solidFill>
                <a:schemeClr val="tx2"/>
              </a:solidFill>
              <a:latin typeface="Ink Free" panose="03080402000500000000" pitchFamily="66" charset="0"/>
            </a:endParaRPr>
          </a:p>
        </p:txBody>
      </p:sp>
      <p:sp>
        <p:nvSpPr>
          <p:cNvPr id="7" name="Rectangle 6"/>
          <p:cNvSpPr/>
          <p:nvPr/>
        </p:nvSpPr>
        <p:spPr>
          <a:xfrm>
            <a:off x="3556532" y="1611399"/>
            <a:ext cx="3638351" cy="369332"/>
          </a:xfrm>
          <a:prstGeom prst="rect">
            <a:avLst/>
          </a:prstGeom>
        </p:spPr>
        <p:txBody>
          <a:bodyPr wrap="square">
            <a:spAutoFit/>
          </a:bodyPr>
          <a:lstStyle/>
          <a:p>
            <a:r>
              <a:rPr lang="en-GB" b="1" dirty="0"/>
              <a:t>What does it involve?</a:t>
            </a:r>
            <a:endParaRPr lang="en-IE" dirty="0"/>
          </a:p>
        </p:txBody>
      </p:sp>
      <p:pic>
        <p:nvPicPr>
          <p:cNvPr id="6146" name="Picture 2" descr="Lavey Parish Bulletin"/>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8164679" y="411187"/>
            <a:ext cx="3023102" cy="1700495"/>
          </a:xfrm>
          <a:prstGeom prst="rect">
            <a:avLst/>
          </a:prstGeom>
          <a:noFill/>
          <a:extLst>
            <a:ext uri="{909E8E84-426E-40DD-AFC4-6F175D3DCCD1}">
              <a14:hiddenFill xmlns="" xmlns:a14="http://schemas.microsoft.com/office/drawing/2010/main">
                <a:solidFill>
                  <a:srgbClr val="FFFFFF"/>
                </a:solidFill>
              </a14:hiddenFill>
            </a:ext>
          </a:extLst>
        </p:spPr>
      </p:pic>
      <p:sp>
        <p:nvSpPr>
          <p:cNvPr id="8" name="Slide Number Placeholder 7"/>
          <p:cNvSpPr>
            <a:spLocks noGrp="1"/>
          </p:cNvSpPr>
          <p:nvPr>
            <p:ph type="sldNum" sz="quarter" idx="12"/>
          </p:nvPr>
        </p:nvSpPr>
        <p:spPr/>
        <p:txBody>
          <a:bodyPr/>
          <a:lstStyle/>
          <a:p>
            <a:fld id="{A1697A4A-86B6-400B-B0AB-A8FB074736C1}" type="slidenum">
              <a:rPr lang="en-IE" smtClean="0"/>
              <a:pPr/>
              <a:t>14</a:t>
            </a:fld>
            <a:endParaRPr lang="en-IE" dirty="0"/>
          </a:p>
        </p:txBody>
      </p:sp>
    </p:spTree>
    <p:extLst>
      <p:ext uri="{BB962C8B-B14F-4D97-AF65-F5344CB8AC3E}">
        <p14:creationId xmlns="" xmlns:p14="http://schemas.microsoft.com/office/powerpoint/2010/main" val="681227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 calcmode="lin" valueType="num">
                                      <p:cBhvr additive="base">
                                        <p:cTn id="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anim calcmode="lin" valueType="num">
                                      <p:cBhvr additive="base">
                                        <p:cTn id="1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anim calcmode="lin" valueType="num">
                                      <p:cBhvr additive="base">
                                        <p:cTn id="1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12" end="12"/>
                                            </p:txEl>
                                          </p:spTgt>
                                        </p:tgtEl>
                                        <p:attrNameLst>
                                          <p:attrName>style.visibility</p:attrName>
                                        </p:attrNameLst>
                                      </p:cBhvr>
                                      <p:to>
                                        <p:strVal val="visible"/>
                                      </p:to>
                                    </p:set>
                                    <p:anim calcmode="lin" valueType="num">
                                      <p:cBhvr additive="base">
                                        <p:cTn id="25"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9012" y="819392"/>
            <a:ext cx="8534400" cy="764926"/>
          </a:xfrm>
        </p:spPr>
        <p:txBody>
          <a:bodyPr/>
          <a:lstStyle/>
          <a:p>
            <a:r>
              <a:rPr lang="en-IE" dirty="0"/>
              <a:t> Called by </a:t>
            </a:r>
            <a:r>
              <a:rPr lang="en-IE" dirty="0" smtClean="0"/>
              <a:t>Name</a:t>
            </a:r>
            <a:endParaRPr lang="en-IE" dirty="0"/>
          </a:p>
        </p:txBody>
      </p:sp>
      <p:sp>
        <p:nvSpPr>
          <p:cNvPr id="3" name="Content Placeholder 2"/>
          <p:cNvSpPr>
            <a:spLocks noGrp="1"/>
          </p:cNvSpPr>
          <p:nvPr>
            <p:ph idx="1"/>
          </p:nvPr>
        </p:nvSpPr>
        <p:spPr>
          <a:xfrm>
            <a:off x="1536447" y="1773675"/>
            <a:ext cx="8946541" cy="2148670"/>
          </a:xfrm>
        </p:spPr>
        <p:txBody>
          <a:bodyPr>
            <a:normAutofit/>
          </a:bodyPr>
          <a:lstStyle/>
          <a:p>
            <a:r>
              <a:rPr lang="en-GB" dirty="0" smtClean="0"/>
              <a:t>A </a:t>
            </a:r>
            <a:r>
              <a:rPr lang="en-GB" dirty="0"/>
              <a:t>member of the community calls out the names of those to be confirmed. Each candidate stands on hearing his or her name called and remains standing until all the names have been called. </a:t>
            </a:r>
            <a:endParaRPr lang="en-GB" dirty="0" smtClean="0"/>
          </a:p>
          <a:p>
            <a:r>
              <a:rPr lang="en-GB" dirty="0" smtClean="0"/>
              <a:t>The </a:t>
            </a:r>
            <a:r>
              <a:rPr lang="en-GB" dirty="0"/>
              <a:t>Bishop then invites all the candidates to sit and he addresses a short homily to them on the meaning of Confirmation</a:t>
            </a:r>
            <a:r>
              <a:rPr lang="en-GB" dirty="0" smtClean="0"/>
              <a:t>.</a:t>
            </a:r>
            <a:endParaRPr lang="en-IE" dirty="0"/>
          </a:p>
        </p:txBody>
      </p:sp>
      <p:pic>
        <p:nvPicPr>
          <p:cNvPr id="4" name="Picture 3">
            <a:extLst>
              <a:ext uri="{FF2B5EF4-FFF2-40B4-BE49-F238E27FC236}">
                <a16:creationId xmlns="" xmlns:a16="http://schemas.microsoft.com/office/drawing/2014/main" id="{C2D1A287-8293-41A6-82CC-0CD1952B5B0B}"/>
              </a:ext>
            </a:extLst>
          </p:cNvPr>
          <p:cNvPicPr>
            <a:picLocks noChangeAspect="1"/>
          </p:cNvPicPr>
          <p:nvPr/>
        </p:nvPicPr>
        <p:blipFill>
          <a:blip r:embed="rId2" cstate="print"/>
          <a:stretch>
            <a:fillRect/>
          </a:stretch>
        </p:blipFill>
        <p:spPr>
          <a:xfrm>
            <a:off x="-1" y="4427559"/>
            <a:ext cx="12400547" cy="2430441"/>
          </a:xfrm>
          <a:prstGeom prst="rect">
            <a:avLst/>
          </a:prstGeom>
        </p:spPr>
      </p:pic>
      <p:sp>
        <p:nvSpPr>
          <p:cNvPr id="5" name="Rectangle 4"/>
          <p:cNvSpPr/>
          <p:nvPr/>
        </p:nvSpPr>
        <p:spPr>
          <a:xfrm>
            <a:off x="194590" y="152330"/>
            <a:ext cx="5292626" cy="461665"/>
          </a:xfrm>
          <a:prstGeom prst="rect">
            <a:avLst/>
          </a:prstGeom>
        </p:spPr>
        <p:txBody>
          <a:bodyPr wrap="square">
            <a:spAutoFit/>
          </a:bodyPr>
          <a:lstStyle/>
          <a:p>
            <a:r>
              <a:rPr lang="en-IE" sz="2400" b="1" dirty="0" smtClean="0">
                <a:solidFill>
                  <a:schemeClr val="tx2"/>
                </a:solidFill>
                <a:latin typeface="Ink Free" panose="03080402000500000000" pitchFamily="66" charset="0"/>
              </a:rPr>
              <a:t>Connect </a:t>
            </a:r>
            <a:r>
              <a:rPr lang="en-IE" sz="2400" b="1" dirty="0">
                <a:solidFill>
                  <a:schemeClr val="tx2"/>
                </a:solidFill>
                <a:latin typeface="Ink Free" panose="03080402000500000000" pitchFamily="66" charset="0"/>
              </a:rPr>
              <a:t>with Confirmation </a:t>
            </a:r>
            <a:r>
              <a:rPr lang="en-IE" sz="2400" b="1" dirty="0" smtClean="0">
                <a:solidFill>
                  <a:schemeClr val="tx2"/>
                </a:solidFill>
                <a:latin typeface="Ink Free" panose="03080402000500000000" pitchFamily="66" charset="0"/>
              </a:rPr>
              <a:t>2020</a:t>
            </a:r>
            <a:endParaRPr lang="en-IE" sz="2400" b="1" dirty="0">
              <a:solidFill>
                <a:schemeClr val="tx2"/>
              </a:solidFill>
              <a:latin typeface="Ink Free" panose="03080402000500000000" pitchFamily="66" charset="0"/>
            </a:endParaRPr>
          </a:p>
        </p:txBody>
      </p:sp>
      <p:sp>
        <p:nvSpPr>
          <p:cNvPr id="6" name="Slide Number Placeholder 5"/>
          <p:cNvSpPr>
            <a:spLocks noGrp="1"/>
          </p:cNvSpPr>
          <p:nvPr>
            <p:ph type="sldNum" sz="quarter" idx="12"/>
          </p:nvPr>
        </p:nvSpPr>
        <p:spPr/>
        <p:txBody>
          <a:bodyPr/>
          <a:lstStyle/>
          <a:p>
            <a:fld id="{A1697A4A-86B6-400B-B0AB-A8FB074736C1}" type="slidenum">
              <a:rPr lang="en-IE" smtClean="0"/>
              <a:pPr/>
              <a:t>15</a:t>
            </a:fld>
            <a:endParaRPr lang="en-IE" dirty="0"/>
          </a:p>
        </p:txBody>
      </p:sp>
    </p:spTree>
    <p:extLst>
      <p:ext uri="{BB962C8B-B14F-4D97-AF65-F5344CB8AC3E}">
        <p14:creationId xmlns="" xmlns:p14="http://schemas.microsoft.com/office/powerpoint/2010/main" val="783941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549" y="811634"/>
            <a:ext cx="8534400" cy="840704"/>
          </a:xfrm>
        </p:spPr>
        <p:txBody>
          <a:bodyPr>
            <a:normAutofit/>
          </a:bodyPr>
          <a:lstStyle/>
          <a:p>
            <a:r>
              <a:rPr lang="en-GB" dirty="0"/>
              <a:t>CHOOSING A CONFIRMATION NAME</a:t>
            </a:r>
            <a:endParaRPr lang="en-IE" dirty="0"/>
          </a:p>
        </p:txBody>
      </p:sp>
      <p:sp>
        <p:nvSpPr>
          <p:cNvPr id="3" name="Content Placeholder 2"/>
          <p:cNvSpPr>
            <a:spLocks noGrp="1"/>
          </p:cNvSpPr>
          <p:nvPr>
            <p:ph idx="1"/>
          </p:nvPr>
        </p:nvSpPr>
        <p:spPr>
          <a:xfrm>
            <a:off x="964949" y="2207051"/>
            <a:ext cx="8229600" cy="2926423"/>
          </a:xfrm>
        </p:spPr>
        <p:txBody>
          <a:bodyPr>
            <a:normAutofit/>
          </a:bodyPr>
          <a:lstStyle/>
          <a:p>
            <a:pPr hangingPunct="0"/>
            <a:r>
              <a:rPr lang="en-GB" b="1" dirty="0"/>
              <a:t>Taking a Confirmation name is a sign of starting a new life. In the Old Testament God gave new names to some of the people he called to serve him, </a:t>
            </a:r>
            <a:r>
              <a:rPr lang="en-GB" b="1" dirty="0" smtClean="0"/>
              <a:t>e.g</a:t>
            </a:r>
            <a:r>
              <a:rPr lang="en-GB" b="1" dirty="0"/>
              <a:t>. Abram became </a:t>
            </a:r>
            <a:r>
              <a:rPr lang="en-GB" b="1" dirty="0" smtClean="0"/>
              <a:t>Abraham.</a:t>
            </a:r>
          </a:p>
          <a:p>
            <a:pPr hangingPunct="0"/>
            <a:r>
              <a:rPr lang="en-GB" b="1" dirty="0" smtClean="0"/>
              <a:t>Jesus </a:t>
            </a:r>
            <a:r>
              <a:rPr lang="en-GB" b="1" dirty="0"/>
              <a:t>also gave new names to some of the apostles whom he called to serve him, </a:t>
            </a:r>
            <a:r>
              <a:rPr lang="en-GB" b="1" dirty="0" smtClean="0"/>
              <a:t>e.g</a:t>
            </a:r>
            <a:r>
              <a:rPr lang="en-GB" b="1" dirty="0"/>
              <a:t>. Simon became Peter and Levi became Matthew.</a:t>
            </a:r>
          </a:p>
          <a:p>
            <a:pPr hangingPunct="0"/>
            <a:r>
              <a:rPr lang="en-GB" b="1" dirty="0"/>
              <a:t> What saint’s name will I choose</a:t>
            </a:r>
            <a:r>
              <a:rPr lang="en-GB" b="1" dirty="0" smtClean="0"/>
              <a:t>?</a:t>
            </a:r>
            <a:endParaRPr lang="en-IE" dirty="0"/>
          </a:p>
          <a:p>
            <a:pPr marL="0" indent="0">
              <a:buNone/>
            </a:pPr>
            <a:endParaRPr lang="en-IE" dirty="0"/>
          </a:p>
        </p:txBody>
      </p:sp>
      <p:pic>
        <p:nvPicPr>
          <p:cNvPr id="4" name="Picture 3">
            <a:hlinkClick r:id="rId2"/>
            <a:extLst>
              <a:ext uri="{FF2B5EF4-FFF2-40B4-BE49-F238E27FC236}">
                <a16:creationId xmlns="" xmlns:a16="http://schemas.microsoft.com/office/drawing/2014/main" id="{291066A1-8342-4EE2-9852-139AFA1E7EA0}"/>
              </a:ext>
            </a:extLst>
          </p:cNvPr>
          <p:cNvPicPr>
            <a:picLocks noChangeAspect="1"/>
          </p:cNvPicPr>
          <p:nvPr/>
        </p:nvPicPr>
        <p:blipFill>
          <a:blip r:embed="rId3" cstate="print"/>
          <a:stretch>
            <a:fillRect/>
          </a:stretch>
        </p:blipFill>
        <p:spPr>
          <a:xfrm>
            <a:off x="7716252" y="4416051"/>
            <a:ext cx="4134917" cy="1872153"/>
          </a:xfrm>
          <a:prstGeom prst="rect">
            <a:avLst/>
          </a:prstGeom>
        </p:spPr>
      </p:pic>
      <p:sp>
        <p:nvSpPr>
          <p:cNvPr id="5" name="Rectangle 4"/>
          <p:cNvSpPr/>
          <p:nvPr/>
        </p:nvSpPr>
        <p:spPr>
          <a:xfrm>
            <a:off x="194590" y="152330"/>
            <a:ext cx="5292626" cy="461665"/>
          </a:xfrm>
          <a:prstGeom prst="rect">
            <a:avLst/>
          </a:prstGeom>
        </p:spPr>
        <p:txBody>
          <a:bodyPr wrap="square">
            <a:spAutoFit/>
          </a:bodyPr>
          <a:lstStyle/>
          <a:p>
            <a:r>
              <a:rPr lang="en-IE" sz="2400" b="1" dirty="0" smtClean="0">
                <a:solidFill>
                  <a:schemeClr val="tx2"/>
                </a:solidFill>
                <a:latin typeface="Ink Free" panose="03080402000500000000" pitchFamily="66" charset="0"/>
              </a:rPr>
              <a:t>Connect </a:t>
            </a:r>
            <a:r>
              <a:rPr lang="en-IE" sz="2400" b="1" dirty="0">
                <a:solidFill>
                  <a:schemeClr val="tx2"/>
                </a:solidFill>
                <a:latin typeface="Ink Free" panose="03080402000500000000" pitchFamily="66" charset="0"/>
              </a:rPr>
              <a:t>with Confirmation </a:t>
            </a:r>
            <a:r>
              <a:rPr lang="en-IE" sz="2400" b="1" dirty="0" smtClean="0">
                <a:solidFill>
                  <a:schemeClr val="tx2"/>
                </a:solidFill>
                <a:latin typeface="Ink Free" panose="03080402000500000000" pitchFamily="66" charset="0"/>
              </a:rPr>
              <a:t>2020</a:t>
            </a:r>
            <a:endParaRPr lang="en-IE" sz="2400" b="1" dirty="0">
              <a:solidFill>
                <a:schemeClr val="tx2"/>
              </a:solidFill>
              <a:latin typeface="Ink Free" panose="03080402000500000000" pitchFamily="66" charset="0"/>
            </a:endParaRPr>
          </a:p>
        </p:txBody>
      </p:sp>
      <p:sp>
        <p:nvSpPr>
          <p:cNvPr id="6" name="TextBox 5"/>
          <p:cNvSpPr txBox="1"/>
          <p:nvPr/>
        </p:nvSpPr>
        <p:spPr>
          <a:xfrm>
            <a:off x="7458394" y="6288204"/>
            <a:ext cx="4650632" cy="369332"/>
          </a:xfrm>
          <a:prstGeom prst="rect">
            <a:avLst/>
          </a:prstGeom>
          <a:noFill/>
        </p:spPr>
        <p:txBody>
          <a:bodyPr wrap="none" rtlCol="0">
            <a:spAutoFit/>
          </a:bodyPr>
          <a:lstStyle/>
          <a:p>
            <a:r>
              <a:rPr lang="en-IE" dirty="0" smtClean="0"/>
              <a:t>Click on the image for more information</a:t>
            </a:r>
            <a:endParaRPr lang="en-IE" dirty="0"/>
          </a:p>
        </p:txBody>
      </p:sp>
      <p:sp>
        <p:nvSpPr>
          <p:cNvPr id="7" name="Slide Number Placeholder 6"/>
          <p:cNvSpPr>
            <a:spLocks noGrp="1"/>
          </p:cNvSpPr>
          <p:nvPr>
            <p:ph type="sldNum" sz="quarter" idx="12"/>
          </p:nvPr>
        </p:nvSpPr>
        <p:spPr/>
        <p:txBody>
          <a:bodyPr/>
          <a:lstStyle/>
          <a:p>
            <a:fld id="{A1697A4A-86B6-400B-B0AB-A8FB074736C1}" type="slidenum">
              <a:rPr lang="en-IE" smtClean="0"/>
              <a:pPr/>
              <a:t>16</a:t>
            </a:fld>
            <a:endParaRPr lang="en-IE"/>
          </a:p>
        </p:txBody>
      </p:sp>
    </p:spTree>
    <p:extLst>
      <p:ext uri="{BB962C8B-B14F-4D97-AF65-F5344CB8AC3E}">
        <p14:creationId xmlns="" xmlns:p14="http://schemas.microsoft.com/office/powerpoint/2010/main" val="2085266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2182" y="868575"/>
            <a:ext cx="8534400" cy="724180"/>
          </a:xfrm>
        </p:spPr>
        <p:txBody>
          <a:bodyPr>
            <a:normAutofit/>
          </a:bodyPr>
          <a:lstStyle/>
          <a:p>
            <a:r>
              <a:rPr lang="en-IE" dirty="0"/>
              <a:t>Renewal of Baptismal Promises</a:t>
            </a:r>
          </a:p>
        </p:txBody>
      </p:sp>
      <p:sp>
        <p:nvSpPr>
          <p:cNvPr id="3" name="Content Placeholder 2"/>
          <p:cNvSpPr>
            <a:spLocks noGrp="1"/>
          </p:cNvSpPr>
          <p:nvPr>
            <p:ph idx="1"/>
          </p:nvPr>
        </p:nvSpPr>
        <p:spPr>
          <a:xfrm>
            <a:off x="646112" y="1592755"/>
            <a:ext cx="4841104" cy="4519287"/>
          </a:xfrm>
        </p:spPr>
        <p:txBody>
          <a:bodyPr>
            <a:normAutofit/>
          </a:bodyPr>
          <a:lstStyle/>
          <a:p>
            <a:pPr marL="0" indent="0">
              <a:buNone/>
            </a:pPr>
            <a:r>
              <a:rPr lang="en-GB" dirty="0" smtClean="0">
                <a:solidFill>
                  <a:schemeClr val="tx1"/>
                </a:solidFill>
              </a:rPr>
              <a:t>The </a:t>
            </a:r>
            <a:r>
              <a:rPr lang="en-GB" dirty="0">
                <a:solidFill>
                  <a:schemeClr val="tx1"/>
                </a:solidFill>
              </a:rPr>
              <a:t>Confirmation </a:t>
            </a:r>
            <a:r>
              <a:rPr lang="en-GB" dirty="0" smtClean="0">
                <a:solidFill>
                  <a:schemeClr val="tx1"/>
                </a:solidFill>
              </a:rPr>
              <a:t>candidate renews </a:t>
            </a:r>
            <a:r>
              <a:rPr lang="en-GB" dirty="0">
                <a:solidFill>
                  <a:schemeClr val="tx1"/>
                </a:solidFill>
              </a:rPr>
              <a:t>the promises </a:t>
            </a:r>
            <a:r>
              <a:rPr lang="en-GB" dirty="0" smtClean="0">
                <a:solidFill>
                  <a:schemeClr val="tx1"/>
                </a:solidFill>
              </a:rPr>
              <a:t>made by their sponsors  </a:t>
            </a:r>
            <a:r>
              <a:rPr lang="en-GB" dirty="0">
                <a:solidFill>
                  <a:schemeClr val="tx1"/>
                </a:solidFill>
              </a:rPr>
              <a:t>at Baptism </a:t>
            </a:r>
            <a:endParaRPr lang="en-GB" dirty="0" smtClean="0">
              <a:solidFill>
                <a:schemeClr val="tx1"/>
              </a:solidFill>
            </a:endParaRPr>
          </a:p>
          <a:p>
            <a:r>
              <a:rPr lang="en-GB" dirty="0" smtClean="0">
                <a:solidFill>
                  <a:schemeClr val="tx1"/>
                </a:solidFill>
              </a:rPr>
              <a:t> - to </a:t>
            </a:r>
            <a:r>
              <a:rPr lang="en-GB" dirty="0">
                <a:solidFill>
                  <a:schemeClr val="tx1"/>
                </a:solidFill>
              </a:rPr>
              <a:t>resist evil and </a:t>
            </a:r>
            <a:endParaRPr lang="en-GB" dirty="0" smtClean="0">
              <a:solidFill>
                <a:schemeClr val="tx1"/>
              </a:solidFill>
            </a:endParaRPr>
          </a:p>
          <a:p>
            <a:r>
              <a:rPr lang="en-GB" dirty="0">
                <a:solidFill>
                  <a:schemeClr val="tx1"/>
                </a:solidFill>
              </a:rPr>
              <a:t> </a:t>
            </a:r>
            <a:r>
              <a:rPr lang="en-GB" dirty="0" smtClean="0">
                <a:solidFill>
                  <a:schemeClr val="tx1"/>
                </a:solidFill>
              </a:rPr>
              <a:t>- to </a:t>
            </a:r>
            <a:r>
              <a:rPr lang="en-GB" dirty="0">
                <a:solidFill>
                  <a:schemeClr val="tx1"/>
                </a:solidFill>
              </a:rPr>
              <a:t>work for the spread of God’s </a:t>
            </a:r>
            <a:r>
              <a:rPr lang="en-GB" dirty="0" smtClean="0">
                <a:solidFill>
                  <a:schemeClr val="tx1"/>
                </a:solidFill>
              </a:rPr>
              <a:t>   </a:t>
            </a:r>
          </a:p>
          <a:p>
            <a:pPr marL="0" indent="0">
              <a:buNone/>
            </a:pPr>
            <a:r>
              <a:rPr lang="en-GB" dirty="0">
                <a:solidFill>
                  <a:schemeClr val="tx1"/>
                </a:solidFill>
              </a:rPr>
              <a:t> </a:t>
            </a:r>
            <a:r>
              <a:rPr lang="en-GB" dirty="0" smtClean="0">
                <a:solidFill>
                  <a:schemeClr val="tx1"/>
                </a:solidFill>
              </a:rPr>
              <a:t>       Kingdom </a:t>
            </a:r>
            <a:r>
              <a:rPr lang="en-GB" dirty="0">
                <a:solidFill>
                  <a:schemeClr val="tx1"/>
                </a:solidFill>
              </a:rPr>
              <a:t>in the world</a:t>
            </a:r>
            <a:r>
              <a:rPr lang="en-GB" dirty="0" smtClean="0">
                <a:solidFill>
                  <a:schemeClr val="tx1"/>
                </a:solidFill>
              </a:rPr>
              <a:t>. </a:t>
            </a:r>
          </a:p>
          <a:p>
            <a:endParaRPr lang="en-GB" dirty="0" smtClean="0">
              <a:solidFill>
                <a:schemeClr val="tx1"/>
              </a:solidFill>
            </a:endParaRPr>
          </a:p>
          <a:p>
            <a:r>
              <a:rPr lang="en-GB" dirty="0" smtClean="0">
                <a:solidFill>
                  <a:schemeClr val="tx1"/>
                </a:solidFill>
              </a:rPr>
              <a:t>This time you make the promises yourself.</a:t>
            </a:r>
            <a:endParaRPr lang="en-IE" dirty="0">
              <a:solidFill>
                <a:schemeClr val="tx1"/>
              </a:solidFill>
            </a:endParaRPr>
          </a:p>
          <a:p>
            <a:endParaRPr lang="en-IE" dirty="0"/>
          </a:p>
        </p:txBody>
      </p:sp>
      <p:pic>
        <p:nvPicPr>
          <p:cNvPr id="4" name="Picture 3">
            <a:extLst>
              <a:ext uri="{FF2B5EF4-FFF2-40B4-BE49-F238E27FC236}">
                <a16:creationId xmlns="" xmlns:a16="http://schemas.microsoft.com/office/drawing/2014/main" id="{73BDAD8E-F04F-4992-8340-D7B275739C77}"/>
              </a:ext>
            </a:extLst>
          </p:cNvPr>
          <p:cNvPicPr>
            <a:picLocks noChangeAspect="1"/>
          </p:cNvPicPr>
          <p:nvPr/>
        </p:nvPicPr>
        <p:blipFill>
          <a:blip r:embed="rId2" cstate="print"/>
          <a:stretch>
            <a:fillRect/>
          </a:stretch>
        </p:blipFill>
        <p:spPr>
          <a:xfrm>
            <a:off x="7292039" y="1847335"/>
            <a:ext cx="3135330" cy="2020164"/>
          </a:xfrm>
          <a:prstGeom prst="rect">
            <a:avLst/>
          </a:prstGeom>
        </p:spPr>
      </p:pic>
      <p:pic>
        <p:nvPicPr>
          <p:cNvPr id="5" name="Picture 4">
            <a:extLst>
              <a:ext uri="{FF2B5EF4-FFF2-40B4-BE49-F238E27FC236}">
                <a16:creationId xmlns="" xmlns:a16="http://schemas.microsoft.com/office/drawing/2014/main" id="{D83600B6-33B7-4D87-BF09-4A66B8DF864E}"/>
              </a:ext>
            </a:extLst>
          </p:cNvPr>
          <p:cNvPicPr>
            <a:picLocks noChangeAspect="1"/>
          </p:cNvPicPr>
          <p:nvPr/>
        </p:nvPicPr>
        <p:blipFill>
          <a:blip r:embed="rId3" cstate="print"/>
          <a:stretch>
            <a:fillRect/>
          </a:stretch>
        </p:blipFill>
        <p:spPr>
          <a:xfrm>
            <a:off x="7292039" y="4221360"/>
            <a:ext cx="3135330" cy="2010098"/>
          </a:xfrm>
          <a:prstGeom prst="rect">
            <a:avLst/>
          </a:prstGeom>
        </p:spPr>
      </p:pic>
      <p:sp>
        <p:nvSpPr>
          <p:cNvPr id="6" name="Rectangle 5"/>
          <p:cNvSpPr/>
          <p:nvPr/>
        </p:nvSpPr>
        <p:spPr>
          <a:xfrm>
            <a:off x="194590" y="152330"/>
            <a:ext cx="5292626" cy="461665"/>
          </a:xfrm>
          <a:prstGeom prst="rect">
            <a:avLst/>
          </a:prstGeom>
        </p:spPr>
        <p:txBody>
          <a:bodyPr wrap="square">
            <a:spAutoFit/>
          </a:bodyPr>
          <a:lstStyle/>
          <a:p>
            <a:r>
              <a:rPr lang="en-IE" sz="2400" b="1" dirty="0" smtClean="0">
                <a:solidFill>
                  <a:schemeClr val="tx2"/>
                </a:solidFill>
                <a:latin typeface="Ink Free" panose="03080402000500000000" pitchFamily="66" charset="0"/>
              </a:rPr>
              <a:t>Connect </a:t>
            </a:r>
            <a:r>
              <a:rPr lang="en-IE" sz="2400" b="1" dirty="0">
                <a:solidFill>
                  <a:schemeClr val="tx2"/>
                </a:solidFill>
                <a:latin typeface="Ink Free" panose="03080402000500000000" pitchFamily="66" charset="0"/>
              </a:rPr>
              <a:t>with Confirmation </a:t>
            </a:r>
            <a:r>
              <a:rPr lang="en-IE" sz="2400" b="1" dirty="0" smtClean="0">
                <a:solidFill>
                  <a:schemeClr val="tx2"/>
                </a:solidFill>
                <a:latin typeface="Ink Free" panose="03080402000500000000" pitchFamily="66" charset="0"/>
              </a:rPr>
              <a:t>2020</a:t>
            </a:r>
            <a:endParaRPr lang="en-IE" sz="2400" b="1" dirty="0">
              <a:solidFill>
                <a:schemeClr val="tx2"/>
              </a:solidFill>
              <a:latin typeface="Ink Free" panose="03080402000500000000" pitchFamily="66" charset="0"/>
            </a:endParaRPr>
          </a:p>
        </p:txBody>
      </p:sp>
      <p:sp>
        <p:nvSpPr>
          <p:cNvPr id="7" name="Slide Number Placeholder 6"/>
          <p:cNvSpPr>
            <a:spLocks noGrp="1"/>
          </p:cNvSpPr>
          <p:nvPr>
            <p:ph type="sldNum" sz="quarter" idx="12"/>
          </p:nvPr>
        </p:nvSpPr>
        <p:spPr/>
        <p:txBody>
          <a:bodyPr/>
          <a:lstStyle/>
          <a:p>
            <a:fld id="{A1697A4A-86B6-400B-B0AB-A8FB074736C1}" type="slidenum">
              <a:rPr lang="en-IE" smtClean="0"/>
              <a:pPr/>
              <a:t>17</a:t>
            </a:fld>
            <a:endParaRPr lang="en-IE"/>
          </a:p>
        </p:txBody>
      </p:sp>
    </p:spTree>
    <p:extLst>
      <p:ext uri="{BB962C8B-B14F-4D97-AF65-F5344CB8AC3E}">
        <p14:creationId xmlns="" xmlns:p14="http://schemas.microsoft.com/office/powerpoint/2010/main" val="1427402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9039" y="1040888"/>
            <a:ext cx="8534400" cy="890337"/>
          </a:xfrm>
        </p:spPr>
        <p:txBody>
          <a:bodyPr/>
          <a:lstStyle/>
          <a:p>
            <a:r>
              <a:rPr lang="en-IE" dirty="0"/>
              <a:t>Laying on of Hands</a:t>
            </a:r>
          </a:p>
        </p:txBody>
      </p:sp>
      <p:sp>
        <p:nvSpPr>
          <p:cNvPr id="3" name="Content Placeholder 2"/>
          <p:cNvSpPr>
            <a:spLocks noGrp="1"/>
          </p:cNvSpPr>
          <p:nvPr>
            <p:ph idx="1"/>
          </p:nvPr>
        </p:nvSpPr>
        <p:spPr>
          <a:xfrm>
            <a:off x="742366" y="2694842"/>
            <a:ext cx="11137395" cy="3156069"/>
          </a:xfrm>
        </p:spPr>
        <p:txBody>
          <a:bodyPr>
            <a:normAutofit fontScale="92500"/>
          </a:bodyPr>
          <a:lstStyle/>
          <a:p>
            <a:r>
              <a:rPr lang="en-GB" sz="3000" dirty="0" smtClean="0"/>
              <a:t>In </a:t>
            </a:r>
            <a:r>
              <a:rPr lang="en-GB" sz="3000" dirty="0"/>
              <a:t>Old Testament times the laying on of hands was a sign that the love of God was being given to the person being blessed. </a:t>
            </a:r>
            <a:endParaRPr lang="en-GB" sz="3000" dirty="0" smtClean="0"/>
          </a:p>
          <a:p>
            <a:r>
              <a:rPr lang="en-GB" sz="3000" dirty="0" smtClean="0"/>
              <a:t>In </a:t>
            </a:r>
            <a:r>
              <a:rPr lang="en-GB" sz="3000" dirty="0"/>
              <a:t>Confirmation, the Bishop lays his hands over you when you are  being confirmed. </a:t>
            </a:r>
            <a:endParaRPr lang="en-GB" sz="3000" dirty="0" smtClean="0"/>
          </a:p>
          <a:p>
            <a:r>
              <a:rPr lang="en-GB" sz="3000" dirty="0" smtClean="0"/>
              <a:t>This </a:t>
            </a:r>
            <a:r>
              <a:rPr lang="en-GB" sz="3000" dirty="0"/>
              <a:t>is a sign that God is blessing  you with the gift of the Holy Spirit. It is a sign that God is choosing you for a special mission.</a:t>
            </a:r>
            <a:endParaRPr lang="en-IE" sz="3000" dirty="0"/>
          </a:p>
          <a:p>
            <a:endParaRPr lang="en-IE" dirty="0"/>
          </a:p>
        </p:txBody>
      </p:sp>
      <p:sp>
        <p:nvSpPr>
          <p:cNvPr id="5" name="Rectangle 4"/>
          <p:cNvSpPr/>
          <p:nvPr/>
        </p:nvSpPr>
        <p:spPr>
          <a:xfrm>
            <a:off x="194590" y="152330"/>
            <a:ext cx="5292626" cy="461665"/>
          </a:xfrm>
          <a:prstGeom prst="rect">
            <a:avLst/>
          </a:prstGeom>
        </p:spPr>
        <p:txBody>
          <a:bodyPr wrap="square">
            <a:spAutoFit/>
          </a:bodyPr>
          <a:lstStyle/>
          <a:p>
            <a:r>
              <a:rPr lang="en-IE" sz="2400" b="1" dirty="0" smtClean="0">
                <a:solidFill>
                  <a:schemeClr val="tx2"/>
                </a:solidFill>
                <a:latin typeface="Ink Free" panose="03080402000500000000" pitchFamily="66" charset="0"/>
              </a:rPr>
              <a:t>Connect </a:t>
            </a:r>
            <a:r>
              <a:rPr lang="en-IE" sz="2400" b="1" dirty="0">
                <a:solidFill>
                  <a:schemeClr val="tx2"/>
                </a:solidFill>
                <a:latin typeface="Ink Free" panose="03080402000500000000" pitchFamily="66" charset="0"/>
              </a:rPr>
              <a:t>with Confirmation </a:t>
            </a:r>
            <a:r>
              <a:rPr lang="en-IE" sz="2400" b="1" dirty="0" smtClean="0">
                <a:solidFill>
                  <a:schemeClr val="tx2"/>
                </a:solidFill>
                <a:latin typeface="Ink Free" panose="03080402000500000000" pitchFamily="66" charset="0"/>
              </a:rPr>
              <a:t>2020</a:t>
            </a:r>
            <a:endParaRPr lang="en-IE" sz="2400" b="1" dirty="0">
              <a:solidFill>
                <a:schemeClr val="tx2"/>
              </a:solidFill>
              <a:latin typeface="Ink Free" panose="03080402000500000000" pitchFamily="66" charset="0"/>
            </a:endParaRPr>
          </a:p>
        </p:txBody>
      </p:sp>
      <p:pic>
        <p:nvPicPr>
          <p:cNvPr id="7170" name="Picture 2" descr="The laying of the hands occurs during confirmation as the bishop ..."/>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9416716" y="596460"/>
            <a:ext cx="1888122" cy="1779192"/>
          </a:xfrm>
          <a:prstGeom prst="rect">
            <a:avLst/>
          </a:prstGeom>
          <a:noFill/>
          <a:extLst>
            <a:ext uri="{909E8E84-426E-40DD-AFC4-6F175D3DCCD1}">
              <a14:hiddenFill xmlns="" xmlns:a14="http://schemas.microsoft.com/office/drawing/2010/main">
                <a:solidFill>
                  <a:srgbClr val="FFFFFF"/>
                </a:solidFill>
              </a14:hiddenFill>
            </a:ext>
          </a:extLst>
        </p:spPr>
      </p:pic>
      <p:sp>
        <p:nvSpPr>
          <p:cNvPr id="6" name="Slide Number Placeholder 5"/>
          <p:cNvSpPr>
            <a:spLocks noGrp="1"/>
          </p:cNvSpPr>
          <p:nvPr>
            <p:ph type="sldNum" sz="quarter" idx="12"/>
          </p:nvPr>
        </p:nvSpPr>
        <p:spPr/>
        <p:txBody>
          <a:bodyPr/>
          <a:lstStyle/>
          <a:p>
            <a:fld id="{A1697A4A-86B6-400B-B0AB-A8FB074736C1}" type="slidenum">
              <a:rPr lang="en-IE" smtClean="0"/>
              <a:pPr/>
              <a:t>18</a:t>
            </a:fld>
            <a:endParaRPr lang="en-IE"/>
          </a:p>
        </p:txBody>
      </p:sp>
    </p:spTree>
    <p:extLst>
      <p:ext uri="{BB962C8B-B14F-4D97-AF65-F5344CB8AC3E}">
        <p14:creationId xmlns="" xmlns:p14="http://schemas.microsoft.com/office/powerpoint/2010/main" val="798751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idx="1"/>
          </p:nvPr>
        </p:nvSpPr>
        <p:spPr>
          <a:xfrm>
            <a:off x="876165" y="2133600"/>
            <a:ext cx="10000382" cy="4481198"/>
          </a:xfrm>
        </p:spPr>
        <p:txBody>
          <a:bodyPr>
            <a:normAutofit fontScale="92500" lnSpcReduction="20000"/>
          </a:bodyPr>
          <a:lstStyle/>
          <a:p>
            <a:pPr eaLnBrk="1" hangingPunct="1">
              <a:buFontTx/>
              <a:buNone/>
            </a:pPr>
            <a:r>
              <a:rPr lang="en-US" sz="2900" b="1" dirty="0">
                <a:solidFill>
                  <a:srgbClr val="FFC000"/>
                </a:solidFill>
              </a:rPr>
              <a:t>“Send your Holy Spirit upon them to be their</a:t>
            </a:r>
          </a:p>
          <a:p>
            <a:pPr eaLnBrk="1" hangingPunct="1">
              <a:buFontTx/>
              <a:buNone/>
            </a:pPr>
            <a:r>
              <a:rPr lang="en-US" sz="2900" b="1" dirty="0">
                <a:solidFill>
                  <a:srgbClr val="FFC000"/>
                </a:solidFill>
              </a:rPr>
              <a:t>helper and guide.</a:t>
            </a:r>
          </a:p>
          <a:p>
            <a:pPr eaLnBrk="1" hangingPunct="1">
              <a:buFontTx/>
              <a:buNone/>
            </a:pPr>
            <a:r>
              <a:rPr lang="en-US" sz="2900" b="1" dirty="0">
                <a:solidFill>
                  <a:srgbClr val="FFC000"/>
                </a:solidFill>
              </a:rPr>
              <a:t>Give them the Spirit of Wisdom and</a:t>
            </a:r>
          </a:p>
          <a:p>
            <a:pPr eaLnBrk="1" hangingPunct="1">
              <a:buFontTx/>
              <a:buNone/>
            </a:pPr>
            <a:r>
              <a:rPr lang="en-US" sz="2900" b="1" dirty="0">
                <a:solidFill>
                  <a:srgbClr val="FFC000"/>
                </a:solidFill>
              </a:rPr>
              <a:t>Understanding,</a:t>
            </a:r>
          </a:p>
          <a:p>
            <a:pPr eaLnBrk="1" hangingPunct="1">
              <a:buFontTx/>
              <a:buNone/>
            </a:pPr>
            <a:r>
              <a:rPr lang="en-US" sz="2900" b="1" dirty="0">
                <a:solidFill>
                  <a:srgbClr val="FFC000"/>
                </a:solidFill>
              </a:rPr>
              <a:t>the Spirit of Right Judgment and Courage,</a:t>
            </a:r>
          </a:p>
          <a:p>
            <a:pPr eaLnBrk="1" hangingPunct="1">
              <a:buFontTx/>
              <a:buNone/>
            </a:pPr>
            <a:r>
              <a:rPr lang="en-US" sz="2900" b="1" dirty="0" smtClean="0">
                <a:solidFill>
                  <a:srgbClr val="FFC000"/>
                </a:solidFill>
              </a:rPr>
              <a:t>the  </a:t>
            </a:r>
            <a:r>
              <a:rPr lang="en-US" sz="2900" b="1" dirty="0">
                <a:solidFill>
                  <a:srgbClr val="FFC000"/>
                </a:solidFill>
              </a:rPr>
              <a:t>Spirit of Knowledge and Reverence.</a:t>
            </a:r>
          </a:p>
          <a:p>
            <a:pPr eaLnBrk="1" hangingPunct="1">
              <a:buFontTx/>
              <a:buNone/>
            </a:pPr>
            <a:r>
              <a:rPr lang="en-US" sz="2900" b="1" dirty="0">
                <a:solidFill>
                  <a:srgbClr val="FFC000"/>
                </a:solidFill>
              </a:rPr>
              <a:t>Fill them with the Spirit of Wonder and Awe in </a:t>
            </a:r>
          </a:p>
          <a:p>
            <a:pPr eaLnBrk="1" hangingPunct="1">
              <a:buFontTx/>
              <a:buNone/>
            </a:pPr>
            <a:r>
              <a:rPr lang="en-US" sz="2900" b="1" dirty="0">
                <a:solidFill>
                  <a:srgbClr val="FFC000"/>
                </a:solidFill>
              </a:rPr>
              <a:t>your presence.</a:t>
            </a:r>
          </a:p>
          <a:p>
            <a:pPr eaLnBrk="1" hangingPunct="1">
              <a:buFontTx/>
              <a:buNone/>
            </a:pPr>
            <a:r>
              <a:rPr lang="en-US" sz="2900" b="1" dirty="0">
                <a:solidFill>
                  <a:srgbClr val="FFC000"/>
                </a:solidFill>
              </a:rPr>
              <a:t>We ask this through Christ our Lord. Amen.”</a:t>
            </a:r>
          </a:p>
        </p:txBody>
      </p:sp>
      <p:pic>
        <p:nvPicPr>
          <p:cNvPr id="2" name="Picture 1">
            <a:extLst>
              <a:ext uri="{FF2B5EF4-FFF2-40B4-BE49-F238E27FC236}">
                <a16:creationId xmlns="" xmlns:a16="http://schemas.microsoft.com/office/drawing/2014/main" id="{934F6840-394E-4966-BB5C-F5717044B764}"/>
              </a:ext>
            </a:extLst>
          </p:cNvPr>
          <p:cNvPicPr>
            <a:picLocks noChangeAspect="1"/>
          </p:cNvPicPr>
          <p:nvPr/>
        </p:nvPicPr>
        <p:blipFill>
          <a:blip r:embed="rId2" cstate="print"/>
          <a:stretch>
            <a:fillRect/>
          </a:stretch>
        </p:blipFill>
        <p:spPr>
          <a:xfrm flipH="1">
            <a:off x="8813896" y="168826"/>
            <a:ext cx="3736967" cy="2090540"/>
          </a:xfrm>
          <a:prstGeom prst="rect">
            <a:avLst/>
          </a:prstGeom>
        </p:spPr>
      </p:pic>
      <p:sp>
        <p:nvSpPr>
          <p:cNvPr id="5" name="Rectangle 4"/>
          <p:cNvSpPr/>
          <p:nvPr/>
        </p:nvSpPr>
        <p:spPr>
          <a:xfrm>
            <a:off x="194590" y="152330"/>
            <a:ext cx="5292626" cy="461665"/>
          </a:xfrm>
          <a:prstGeom prst="rect">
            <a:avLst/>
          </a:prstGeom>
        </p:spPr>
        <p:txBody>
          <a:bodyPr wrap="square">
            <a:spAutoFit/>
          </a:bodyPr>
          <a:lstStyle/>
          <a:p>
            <a:r>
              <a:rPr lang="en-IE" sz="2400" b="1" dirty="0" smtClean="0">
                <a:solidFill>
                  <a:schemeClr val="tx2"/>
                </a:solidFill>
                <a:latin typeface="Ink Free" panose="03080402000500000000" pitchFamily="66" charset="0"/>
              </a:rPr>
              <a:t>Connect </a:t>
            </a:r>
            <a:r>
              <a:rPr lang="en-IE" sz="2400" b="1" dirty="0">
                <a:solidFill>
                  <a:schemeClr val="tx2"/>
                </a:solidFill>
                <a:latin typeface="Ink Free" panose="03080402000500000000" pitchFamily="66" charset="0"/>
              </a:rPr>
              <a:t>with Confirmation </a:t>
            </a:r>
            <a:r>
              <a:rPr lang="en-IE" sz="2400" b="1" dirty="0" smtClean="0">
                <a:solidFill>
                  <a:schemeClr val="tx2"/>
                </a:solidFill>
                <a:latin typeface="Ink Free" panose="03080402000500000000" pitchFamily="66" charset="0"/>
              </a:rPr>
              <a:t>2020</a:t>
            </a:r>
            <a:endParaRPr lang="en-IE" sz="2400" b="1" dirty="0">
              <a:solidFill>
                <a:schemeClr val="tx2"/>
              </a:solidFill>
              <a:latin typeface="Ink Free" panose="03080402000500000000" pitchFamily="66" charset="0"/>
            </a:endParaRPr>
          </a:p>
        </p:txBody>
      </p:sp>
      <p:sp>
        <p:nvSpPr>
          <p:cNvPr id="6" name="Title 1"/>
          <p:cNvSpPr txBox="1">
            <a:spLocks/>
          </p:cNvSpPr>
          <p:nvPr/>
        </p:nvSpPr>
        <p:spPr>
          <a:xfrm>
            <a:off x="495165" y="768928"/>
            <a:ext cx="8534400" cy="890337"/>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IE" dirty="0" smtClean="0"/>
              <a:t>Laying on of Hands - </a:t>
            </a:r>
            <a:r>
              <a:rPr lang="en-US" dirty="0">
                <a:solidFill>
                  <a:srgbClr val="FFC000"/>
                </a:solidFill>
              </a:rPr>
              <a:t>Key words</a:t>
            </a:r>
            <a:endParaRPr lang="en-IE" dirty="0">
              <a:solidFill>
                <a:srgbClr val="FFC000"/>
              </a:solidFill>
            </a:endParaRPr>
          </a:p>
        </p:txBody>
      </p:sp>
      <p:sp>
        <p:nvSpPr>
          <p:cNvPr id="7" name="Slide Number Placeholder 6"/>
          <p:cNvSpPr>
            <a:spLocks noGrp="1"/>
          </p:cNvSpPr>
          <p:nvPr>
            <p:ph type="sldNum" sz="quarter" idx="12"/>
          </p:nvPr>
        </p:nvSpPr>
        <p:spPr/>
        <p:txBody>
          <a:bodyPr/>
          <a:lstStyle/>
          <a:p>
            <a:fld id="{A1697A4A-86B6-400B-B0AB-A8FB074736C1}" type="slidenum">
              <a:rPr lang="en-IE" smtClean="0"/>
              <a:pPr/>
              <a:t>19</a:t>
            </a:fld>
            <a:endParaRPr lang="en-IE"/>
          </a:p>
        </p:txBody>
      </p:sp>
    </p:spTree>
    <p:extLst>
      <p:ext uri="{BB962C8B-B14F-4D97-AF65-F5344CB8AC3E}">
        <p14:creationId xmlns="" xmlns:p14="http://schemas.microsoft.com/office/powerpoint/2010/main" val="4030537961"/>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E" b="1" dirty="0" smtClean="0"/>
              <a:t>St. Augustine's prayer </a:t>
            </a:r>
            <a:br>
              <a:rPr lang="en-IE" b="1" dirty="0" smtClean="0"/>
            </a:br>
            <a:r>
              <a:rPr lang="en-IE" b="1" dirty="0" smtClean="0"/>
              <a:t>to the Holy Spirit</a:t>
            </a:r>
            <a:endParaRPr lang="en-IE" dirty="0"/>
          </a:p>
        </p:txBody>
      </p:sp>
      <p:sp>
        <p:nvSpPr>
          <p:cNvPr id="3" name="Content Placeholder 2"/>
          <p:cNvSpPr>
            <a:spLocks noGrp="1"/>
          </p:cNvSpPr>
          <p:nvPr>
            <p:ph idx="1"/>
          </p:nvPr>
        </p:nvSpPr>
        <p:spPr/>
        <p:txBody>
          <a:bodyPr/>
          <a:lstStyle/>
          <a:p>
            <a:pPr algn="ctr">
              <a:buNone/>
            </a:pPr>
            <a:r>
              <a:rPr lang="en-IE" dirty="0" smtClean="0">
                <a:solidFill>
                  <a:schemeClr val="bg1"/>
                </a:solidFill>
                <a:latin typeface="Berlin Sans FB Demi" pitchFamily="34" charset="0"/>
              </a:rPr>
              <a:t>Breathe in me, O Holy Spirit, that my thoughts may all be holy.</a:t>
            </a:r>
          </a:p>
          <a:p>
            <a:pPr algn="ctr">
              <a:buNone/>
            </a:pPr>
            <a:r>
              <a:rPr lang="en-IE" dirty="0" smtClean="0">
                <a:solidFill>
                  <a:schemeClr val="bg1"/>
                </a:solidFill>
                <a:latin typeface="Berlin Sans FB Demi" pitchFamily="34" charset="0"/>
              </a:rPr>
              <a:t>Act in me, O Holy Spirit, that my work, too, may be holy.</a:t>
            </a:r>
          </a:p>
          <a:p>
            <a:pPr algn="ctr">
              <a:buNone/>
            </a:pPr>
            <a:r>
              <a:rPr lang="en-IE" dirty="0" smtClean="0">
                <a:solidFill>
                  <a:schemeClr val="bg1"/>
                </a:solidFill>
                <a:latin typeface="Berlin Sans FB Demi" pitchFamily="34" charset="0"/>
              </a:rPr>
              <a:t> Draw my heart, O Holy Spirit, that I love but what is holy.</a:t>
            </a:r>
          </a:p>
          <a:p>
            <a:pPr algn="ctr">
              <a:buNone/>
            </a:pPr>
            <a:r>
              <a:rPr lang="en-IE" dirty="0" smtClean="0">
                <a:solidFill>
                  <a:schemeClr val="bg1"/>
                </a:solidFill>
                <a:latin typeface="Berlin Sans FB Demi" pitchFamily="34" charset="0"/>
              </a:rPr>
              <a:t>Strengthen me,</a:t>
            </a:r>
          </a:p>
          <a:p>
            <a:pPr algn="ctr">
              <a:buNone/>
            </a:pPr>
            <a:r>
              <a:rPr lang="en-IE" dirty="0" smtClean="0">
                <a:solidFill>
                  <a:schemeClr val="bg1"/>
                </a:solidFill>
                <a:latin typeface="Berlin Sans FB Demi" pitchFamily="34" charset="0"/>
              </a:rPr>
              <a:t>O Holy Spirit, to defend all that is holy. </a:t>
            </a:r>
          </a:p>
          <a:p>
            <a:pPr algn="ctr">
              <a:buNone/>
            </a:pPr>
            <a:r>
              <a:rPr lang="en-IE" dirty="0" smtClean="0">
                <a:solidFill>
                  <a:schemeClr val="bg1"/>
                </a:solidFill>
                <a:latin typeface="Berlin Sans FB Demi" pitchFamily="34" charset="0"/>
              </a:rPr>
              <a:t>Guard me, then, O Holy Spirit, </a:t>
            </a:r>
          </a:p>
          <a:p>
            <a:pPr algn="ctr">
              <a:buNone/>
            </a:pPr>
            <a:r>
              <a:rPr lang="en-IE" dirty="0" smtClean="0">
                <a:solidFill>
                  <a:schemeClr val="bg1"/>
                </a:solidFill>
                <a:latin typeface="Berlin Sans FB Demi" pitchFamily="34" charset="0"/>
              </a:rPr>
              <a:t>that I always may be holy.</a:t>
            </a:r>
          </a:p>
          <a:p>
            <a:pPr algn="ctr">
              <a:buNone/>
            </a:pPr>
            <a:r>
              <a:rPr lang="en-IE" dirty="0" smtClean="0">
                <a:solidFill>
                  <a:schemeClr val="bg1"/>
                </a:solidFill>
                <a:latin typeface="Berlin Sans FB Demi" pitchFamily="34" charset="0"/>
              </a:rPr>
              <a:t>Amen</a:t>
            </a:r>
            <a:endParaRPr lang="en-IE" dirty="0">
              <a:latin typeface="Berlin Sans FB Demi" pitchFamily="34" charset="0"/>
            </a:endParaRPr>
          </a:p>
        </p:txBody>
      </p:sp>
      <p:sp>
        <p:nvSpPr>
          <p:cNvPr id="4" name="Slide Number Placeholder 3"/>
          <p:cNvSpPr>
            <a:spLocks noGrp="1"/>
          </p:cNvSpPr>
          <p:nvPr>
            <p:ph type="sldNum" sz="quarter" idx="12"/>
          </p:nvPr>
        </p:nvSpPr>
        <p:spPr/>
        <p:txBody>
          <a:bodyPr/>
          <a:lstStyle/>
          <a:p>
            <a:fld id="{A1697A4A-86B6-400B-B0AB-A8FB074736C1}" type="slidenum">
              <a:rPr lang="en-IE" smtClean="0"/>
              <a:pPr/>
              <a:t>2</a:t>
            </a:fld>
            <a:endParaRPr lang="en-IE"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13945" y="2097596"/>
            <a:ext cx="8946541" cy="4336869"/>
          </a:xfrm>
        </p:spPr>
        <p:txBody>
          <a:bodyPr>
            <a:noAutofit/>
          </a:bodyPr>
          <a:lstStyle/>
          <a:p>
            <a:pPr hangingPunct="0">
              <a:buNone/>
            </a:pPr>
            <a:r>
              <a:rPr lang="en-GB" sz="3200" dirty="0"/>
              <a:t> </a:t>
            </a:r>
            <a:endParaRPr lang="en-IE" sz="3200" dirty="0"/>
          </a:p>
          <a:p>
            <a:pPr hangingPunct="0"/>
            <a:r>
              <a:rPr lang="en-GB" sz="3200" dirty="0">
                <a:solidFill>
                  <a:schemeClr val="tx1"/>
                </a:solidFill>
              </a:rPr>
              <a:t>Each person to be confirmed is anointed with Chrism. This anointing symbolises receiving the Holy Spirit who is strengthening  you to work for Jesus Christ</a:t>
            </a:r>
            <a:r>
              <a:rPr lang="en-GB" sz="3200" dirty="0" smtClean="0">
                <a:solidFill>
                  <a:schemeClr val="tx1"/>
                </a:solidFill>
              </a:rPr>
              <a:t>.</a:t>
            </a:r>
          </a:p>
          <a:p>
            <a:pPr hangingPunct="0"/>
            <a:r>
              <a:rPr lang="en-GB" sz="3200" dirty="0" smtClean="0">
                <a:solidFill>
                  <a:schemeClr val="tx1"/>
                </a:solidFill>
              </a:rPr>
              <a:t> </a:t>
            </a:r>
            <a:r>
              <a:rPr lang="en-GB" sz="3200" dirty="0">
                <a:solidFill>
                  <a:schemeClr val="tx1"/>
                </a:solidFill>
              </a:rPr>
              <a:t>Being confirmed means being strengthened. The Bishop dips his thumb into the Chrism and then traces the sign of the cross on  your forehead while he says the words:</a:t>
            </a:r>
            <a:endParaRPr lang="en-IE" sz="3200" dirty="0">
              <a:solidFill>
                <a:schemeClr val="tx1"/>
              </a:solidFill>
            </a:endParaRPr>
          </a:p>
          <a:p>
            <a:endParaRPr lang="en-IE" sz="3200" dirty="0"/>
          </a:p>
        </p:txBody>
      </p:sp>
      <p:pic>
        <p:nvPicPr>
          <p:cNvPr id="4" name="Picture 3">
            <a:extLst>
              <a:ext uri="{FF2B5EF4-FFF2-40B4-BE49-F238E27FC236}">
                <a16:creationId xmlns="" xmlns:a16="http://schemas.microsoft.com/office/drawing/2014/main" id="{3A50F0AE-F742-4BBB-8315-F1CA12C2D662}"/>
              </a:ext>
            </a:extLst>
          </p:cNvPr>
          <p:cNvPicPr>
            <a:picLocks noChangeAspect="1"/>
          </p:cNvPicPr>
          <p:nvPr/>
        </p:nvPicPr>
        <p:blipFill>
          <a:blip r:embed="rId2" cstate="print"/>
          <a:stretch>
            <a:fillRect/>
          </a:stretch>
        </p:blipFill>
        <p:spPr>
          <a:xfrm>
            <a:off x="10131506" y="152330"/>
            <a:ext cx="1706467" cy="2462533"/>
          </a:xfrm>
          <a:prstGeom prst="rect">
            <a:avLst/>
          </a:prstGeom>
        </p:spPr>
      </p:pic>
      <p:sp>
        <p:nvSpPr>
          <p:cNvPr id="5" name="Rectangle 4"/>
          <p:cNvSpPr/>
          <p:nvPr/>
        </p:nvSpPr>
        <p:spPr>
          <a:xfrm>
            <a:off x="194590" y="152330"/>
            <a:ext cx="5292626" cy="461665"/>
          </a:xfrm>
          <a:prstGeom prst="rect">
            <a:avLst/>
          </a:prstGeom>
        </p:spPr>
        <p:txBody>
          <a:bodyPr wrap="square">
            <a:spAutoFit/>
          </a:bodyPr>
          <a:lstStyle/>
          <a:p>
            <a:r>
              <a:rPr lang="en-IE" sz="2400" b="1" dirty="0" smtClean="0">
                <a:solidFill>
                  <a:schemeClr val="tx2"/>
                </a:solidFill>
                <a:latin typeface="Ink Free" panose="03080402000500000000" pitchFamily="66" charset="0"/>
              </a:rPr>
              <a:t>Connect </a:t>
            </a:r>
            <a:r>
              <a:rPr lang="en-IE" sz="2400" b="1" dirty="0">
                <a:solidFill>
                  <a:schemeClr val="tx2"/>
                </a:solidFill>
                <a:latin typeface="Ink Free" panose="03080402000500000000" pitchFamily="66" charset="0"/>
              </a:rPr>
              <a:t>with Confirmation </a:t>
            </a:r>
            <a:r>
              <a:rPr lang="en-IE" sz="2400" b="1" dirty="0" smtClean="0">
                <a:solidFill>
                  <a:schemeClr val="tx2"/>
                </a:solidFill>
                <a:latin typeface="Ink Free" panose="03080402000500000000" pitchFamily="66" charset="0"/>
              </a:rPr>
              <a:t>2020</a:t>
            </a:r>
            <a:endParaRPr lang="en-IE" sz="2400" b="1" dirty="0">
              <a:solidFill>
                <a:schemeClr val="tx2"/>
              </a:solidFill>
              <a:latin typeface="Ink Free" panose="03080402000500000000" pitchFamily="66" charset="0"/>
            </a:endParaRPr>
          </a:p>
        </p:txBody>
      </p:sp>
      <p:sp>
        <p:nvSpPr>
          <p:cNvPr id="6" name="Title 1"/>
          <p:cNvSpPr txBox="1">
            <a:spLocks/>
          </p:cNvSpPr>
          <p:nvPr/>
        </p:nvSpPr>
        <p:spPr>
          <a:xfrm>
            <a:off x="495165" y="768928"/>
            <a:ext cx="8534400" cy="890337"/>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IE" dirty="0" smtClean="0"/>
              <a:t>Anointing with chrism</a:t>
            </a:r>
            <a:endParaRPr lang="en-IE" dirty="0">
              <a:solidFill>
                <a:srgbClr val="FFC000"/>
              </a:solidFill>
            </a:endParaRPr>
          </a:p>
        </p:txBody>
      </p:sp>
      <p:sp>
        <p:nvSpPr>
          <p:cNvPr id="7" name="Slide Number Placeholder 6"/>
          <p:cNvSpPr>
            <a:spLocks noGrp="1"/>
          </p:cNvSpPr>
          <p:nvPr>
            <p:ph type="sldNum" sz="quarter" idx="12"/>
          </p:nvPr>
        </p:nvSpPr>
        <p:spPr/>
        <p:txBody>
          <a:bodyPr/>
          <a:lstStyle/>
          <a:p>
            <a:fld id="{A1697A4A-86B6-400B-B0AB-A8FB074736C1}" type="slidenum">
              <a:rPr lang="en-IE" smtClean="0"/>
              <a:pPr/>
              <a:t>20</a:t>
            </a:fld>
            <a:endParaRPr lang="en-IE"/>
          </a:p>
        </p:txBody>
      </p:sp>
    </p:spTree>
    <p:extLst>
      <p:ext uri="{BB962C8B-B14F-4D97-AF65-F5344CB8AC3E}">
        <p14:creationId xmlns="" xmlns:p14="http://schemas.microsoft.com/office/powerpoint/2010/main" val="1821265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7960" y="613995"/>
            <a:ext cx="10817978" cy="1507067"/>
          </a:xfrm>
        </p:spPr>
        <p:txBody>
          <a:bodyPr>
            <a:noAutofit/>
          </a:bodyPr>
          <a:lstStyle/>
          <a:p>
            <a:pPr hangingPunct="0"/>
            <a:r>
              <a:rPr lang="en-GB" b="1" dirty="0">
                <a:solidFill>
                  <a:schemeClr val="accent2"/>
                </a:solidFill>
              </a:rPr>
              <a:t>“BE SEALED WITH THE GIFT </a:t>
            </a:r>
            <a:r>
              <a:rPr lang="en-GB" b="1" dirty="0" smtClean="0">
                <a:solidFill>
                  <a:schemeClr val="accent2"/>
                </a:solidFill>
              </a:rPr>
              <a:t>OF </a:t>
            </a:r>
            <a:r>
              <a:rPr lang="en-GB" b="1" dirty="0">
                <a:solidFill>
                  <a:schemeClr val="accent2"/>
                </a:solidFill>
              </a:rPr>
              <a:t>THE HOLY SPIRIT.”</a:t>
            </a:r>
            <a:endParaRPr lang="en-IE" b="1" dirty="0">
              <a:solidFill>
                <a:schemeClr val="accent2"/>
              </a:solidFill>
            </a:endParaRPr>
          </a:p>
        </p:txBody>
      </p:sp>
      <p:sp>
        <p:nvSpPr>
          <p:cNvPr id="3" name="Content Placeholder 2"/>
          <p:cNvSpPr>
            <a:spLocks noGrp="1"/>
          </p:cNvSpPr>
          <p:nvPr>
            <p:ph idx="1"/>
          </p:nvPr>
        </p:nvSpPr>
        <p:spPr>
          <a:xfrm>
            <a:off x="514859" y="1864404"/>
            <a:ext cx="5629267" cy="4584522"/>
          </a:xfrm>
        </p:spPr>
        <p:txBody>
          <a:bodyPr>
            <a:normAutofit/>
          </a:bodyPr>
          <a:lstStyle/>
          <a:p>
            <a:pPr hangingPunct="0"/>
            <a:r>
              <a:rPr lang="en-GB" b="1" dirty="0">
                <a:solidFill>
                  <a:schemeClr val="accent2"/>
                </a:solidFill>
              </a:rPr>
              <a:t>We say that in Confirmation we are sealed and  given a special lifelong  mark when we are given the gift of the Holy Spirit. </a:t>
            </a:r>
            <a:endParaRPr lang="en-IE" b="1" dirty="0">
              <a:solidFill>
                <a:schemeClr val="accent2"/>
              </a:solidFill>
            </a:endParaRPr>
          </a:p>
          <a:p>
            <a:pPr hangingPunct="0">
              <a:buNone/>
            </a:pPr>
            <a:r>
              <a:rPr lang="en-GB" b="1" dirty="0">
                <a:solidFill>
                  <a:schemeClr val="accent2"/>
                </a:solidFill>
              </a:rPr>
              <a:t> </a:t>
            </a:r>
            <a:endParaRPr lang="en-IE" b="1" dirty="0">
              <a:solidFill>
                <a:schemeClr val="accent2"/>
              </a:solidFill>
            </a:endParaRPr>
          </a:p>
          <a:p>
            <a:pPr hangingPunct="0"/>
            <a:r>
              <a:rPr lang="en-GB" b="1" dirty="0">
                <a:solidFill>
                  <a:schemeClr val="accent2"/>
                </a:solidFill>
              </a:rPr>
              <a:t>The sponsor, who presents  you for  your Confirmation  has a special role to play to encourage you by their example to work for Jesus Christ</a:t>
            </a:r>
            <a:r>
              <a:rPr lang="en-GB" b="1" dirty="0" smtClean="0">
                <a:solidFill>
                  <a:schemeClr val="accent2"/>
                </a:solidFill>
              </a:rPr>
              <a:t>.</a:t>
            </a:r>
            <a:endParaRPr lang="en-GB" b="1" dirty="0">
              <a:solidFill>
                <a:schemeClr val="accent2"/>
              </a:solidFill>
            </a:endParaRPr>
          </a:p>
        </p:txBody>
      </p:sp>
      <p:pic>
        <p:nvPicPr>
          <p:cNvPr id="4" name="Picture 3">
            <a:extLst>
              <a:ext uri="{FF2B5EF4-FFF2-40B4-BE49-F238E27FC236}">
                <a16:creationId xmlns="" xmlns:a16="http://schemas.microsoft.com/office/drawing/2014/main" id="{6432F61E-D2C6-4D7F-8445-024386026EAF}"/>
              </a:ext>
            </a:extLst>
          </p:cNvPr>
          <p:cNvPicPr>
            <a:picLocks noChangeAspect="1"/>
          </p:cNvPicPr>
          <p:nvPr/>
        </p:nvPicPr>
        <p:blipFill>
          <a:blip r:embed="rId2" cstate="print"/>
          <a:stretch>
            <a:fillRect/>
          </a:stretch>
        </p:blipFill>
        <p:spPr>
          <a:xfrm>
            <a:off x="7623970" y="2582727"/>
            <a:ext cx="2748355" cy="2945406"/>
          </a:xfrm>
          <a:prstGeom prst="rect">
            <a:avLst/>
          </a:prstGeom>
        </p:spPr>
      </p:pic>
      <p:sp>
        <p:nvSpPr>
          <p:cNvPr id="5" name="Rectangle 4"/>
          <p:cNvSpPr/>
          <p:nvPr/>
        </p:nvSpPr>
        <p:spPr>
          <a:xfrm>
            <a:off x="194590" y="152330"/>
            <a:ext cx="5292626" cy="461665"/>
          </a:xfrm>
          <a:prstGeom prst="rect">
            <a:avLst/>
          </a:prstGeom>
        </p:spPr>
        <p:txBody>
          <a:bodyPr wrap="square">
            <a:spAutoFit/>
          </a:bodyPr>
          <a:lstStyle/>
          <a:p>
            <a:r>
              <a:rPr lang="en-IE" sz="2400" b="1" dirty="0" smtClean="0">
                <a:solidFill>
                  <a:schemeClr val="tx2"/>
                </a:solidFill>
                <a:latin typeface="Ink Free" panose="03080402000500000000" pitchFamily="66" charset="0"/>
              </a:rPr>
              <a:t>Connect </a:t>
            </a:r>
            <a:r>
              <a:rPr lang="en-IE" sz="2400" b="1" dirty="0">
                <a:solidFill>
                  <a:schemeClr val="tx2"/>
                </a:solidFill>
                <a:latin typeface="Ink Free" panose="03080402000500000000" pitchFamily="66" charset="0"/>
              </a:rPr>
              <a:t>with Confirmation </a:t>
            </a:r>
            <a:r>
              <a:rPr lang="en-IE" sz="2400" b="1" dirty="0" smtClean="0">
                <a:solidFill>
                  <a:schemeClr val="tx2"/>
                </a:solidFill>
                <a:latin typeface="Ink Free" panose="03080402000500000000" pitchFamily="66" charset="0"/>
              </a:rPr>
              <a:t>2020</a:t>
            </a:r>
            <a:endParaRPr lang="en-IE" sz="2400" b="1" dirty="0">
              <a:solidFill>
                <a:schemeClr val="tx2"/>
              </a:solidFill>
              <a:latin typeface="Ink Free" panose="03080402000500000000" pitchFamily="66" charset="0"/>
            </a:endParaRPr>
          </a:p>
        </p:txBody>
      </p:sp>
      <p:sp>
        <p:nvSpPr>
          <p:cNvPr id="6" name="Slide Number Placeholder 5"/>
          <p:cNvSpPr>
            <a:spLocks noGrp="1"/>
          </p:cNvSpPr>
          <p:nvPr>
            <p:ph type="sldNum" sz="quarter" idx="12"/>
          </p:nvPr>
        </p:nvSpPr>
        <p:spPr/>
        <p:txBody>
          <a:bodyPr/>
          <a:lstStyle/>
          <a:p>
            <a:fld id="{A1697A4A-86B6-400B-B0AB-A8FB074736C1}" type="slidenum">
              <a:rPr lang="en-IE" smtClean="0"/>
              <a:pPr/>
              <a:t>21</a:t>
            </a:fld>
            <a:endParaRPr lang="en-IE"/>
          </a:p>
        </p:txBody>
      </p:sp>
    </p:spTree>
    <p:extLst>
      <p:ext uri="{BB962C8B-B14F-4D97-AF65-F5344CB8AC3E}">
        <p14:creationId xmlns="" xmlns:p14="http://schemas.microsoft.com/office/powerpoint/2010/main" val="555090082"/>
      </p:ext>
    </p:extLst>
  </p:cSld>
  <p:clrMapOvr>
    <a:masterClrMapping/>
  </p:clrMapOvr>
  <mc:AlternateContent xmlns:mc="http://schemas.openxmlformats.org/markup-compatibility/2006">
    <mc:Choice xmlns="" xmlns:p14="http://schemas.microsoft.com/office/powerpoint/2010/main" Requires="p14">
      <p:transition spd="slow" p14:dur="200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295" y="803525"/>
            <a:ext cx="11363408" cy="1507067"/>
          </a:xfrm>
        </p:spPr>
        <p:txBody>
          <a:bodyPr>
            <a:normAutofit/>
          </a:bodyPr>
          <a:lstStyle/>
          <a:p>
            <a:r>
              <a:rPr lang="en-IE" sz="3200" b="1" dirty="0">
                <a:solidFill>
                  <a:srgbClr val="FFC000"/>
                </a:solidFill>
              </a:rPr>
              <a:t>What can I do to prepare for  </a:t>
            </a:r>
            <a:r>
              <a:rPr lang="en-IE" sz="3200" b="1" dirty="0" smtClean="0">
                <a:solidFill>
                  <a:srgbClr val="FFC000"/>
                </a:solidFill>
              </a:rPr>
              <a:t>my Confirmation</a:t>
            </a:r>
            <a:r>
              <a:rPr lang="en-IE" sz="3200" b="1" dirty="0">
                <a:solidFill>
                  <a:srgbClr val="FFC000"/>
                </a:solidFill>
              </a:rPr>
              <a:t>?</a:t>
            </a:r>
          </a:p>
        </p:txBody>
      </p:sp>
      <p:sp>
        <p:nvSpPr>
          <p:cNvPr id="3" name="Content Placeholder 2"/>
          <p:cNvSpPr>
            <a:spLocks noGrp="1"/>
          </p:cNvSpPr>
          <p:nvPr>
            <p:ph idx="1"/>
          </p:nvPr>
        </p:nvSpPr>
        <p:spPr>
          <a:xfrm>
            <a:off x="431296" y="2198297"/>
            <a:ext cx="8552284" cy="4195481"/>
          </a:xfrm>
        </p:spPr>
        <p:txBody>
          <a:bodyPr>
            <a:normAutofit/>
          </a:bodyPr>
          <a:lstStyle/>
          <a:p>
            <a:r>
              <a:rPr lang="en-IE" dirty="0">
                <a:solidFill>
                  <a:srgbClr val="FFFF00"/>
                </a:solidFill>
              </a:rPr>
              <a:t>Compose a prayer to the Holy Spirit seeking his help and guidance especially in your growing up years</a:t>
            </a:r>
            <a:r>
              <a:rPr lang="en-IE" dirty="0" smtClean="0">
                <a:solidFill>
                  <a:srgbClr val="FFFF00"/>
                </a:solidFill>
              </a:rPr>
              <a:t>.</a:t>
            </a:r>
          </a:p>
          <a:p>
            <a:pPr marL="0" indent="0">
              <a:buNone/>
            </a:pPr>
            <a:endParaRPr lang="en-IE" dirty="0">
              <a:solidFill>
                <a:srgbClr val="FFFF00"/>
              </a:solidFill>
            </a:endParaRPr>
          </a:p>
          <a:p>
            <a:pPr hangingPunct="0"/>
            <a:r>
              <a:rPr lang="en-GB" dirty="0">
                <a:solidFill>
                  <a:srgbClr val="FFC000"/>
                </a:solidFill>
              </a:rPr>
              <a:t>Taking a Confirmation name is a sign of starting a new life. In the Old Testament God gave new names to some of the people he called to serve him, </a:t>
            </a:r>
            <a:r>
              <a:rPr lang="en-GB" dirty="0" err="1">
                <a:solidFill>
                  <a:srgbClr val="FFC000"/>
                </a:solidFill>
              </a:rPr>
              <a:t>eg</a:t>
            </a:r>
            <a:r>
              <a:rPr lang="en-GB" dirty="0">
                <a:solidFill>
                  <a:srgbClr val="FFC000"/>
                </a:solidFill>
              </a:rPr>
              <a:t>. Abram became Abraham. Jesus also gave new names to some of the apostles whom he called to serve him, </a:t>
            </a:r>
            <a:r>
              <a:rPr lang="en-GB" dirty="0" err="1">
                <a:solidFill>
                  <a:srgbClr val="FFC000"/>
                </a:solidFill>
              </a:rPr>
              <a:t>eg</a:t>
            </a:r>
            <a:r>
              <a:rPr lang="en-GB" dirty="0">
                <a:solidFill>
                  <a:srgbClr val="FFC000"/>
                </a:solidFill>
              </a:rPr>
              <a:t>. Simon became Peter and Levi became </a:t>
            </a:r>
            <a:r>
              <a:rPr lang="en-GB" dirty="0" smtClean="0">
                <a:solidFill>
                  <a:srgbClr val="FFC000"/>
                </a:solidFill>
              </a:rPr>
              <a:t>Matthew.</a:t>
            </a:r>
            <a:endParaRPr lang="en-IE" dirty="0">
              <a:solidFill>
                <a:srgbClr val="FFC000"/>
              </a:solidFill>
            </a:endParaRPr>
          </a:p>
          <a:p>
            <a:pPr hangingPunct="0"/>
            <a:r>
              <a:rPr lang="en-IE" dirty="0" smtClean="0">
                <a:solidFill>
                  <a:srgbClr val="FFC000"/>
                </a:solidFill>
              </a:rPr>
              <a:t>Research </a:t>
            </a:r>
            <a:r>
              <a:rPr lang="en-IE" dirty="0">
                <a:solidFill>
                  <a:srgbClr val="FFC000"/>
                </a:solidFill>
              </a:rPr>
              <a:t>and compile the life story of  the </a:t>
            </a:r>
            <a:r>
              <a:rPr lang="en-IE" dirty="0" smtClean="0">
                <a:solidFill>
                  <a:srgbClr val="FFC000"/>
                </a:solidFill>
              </a:rPr>
              <a:t>saint’s </a:t>
            </a:r>
            <a:r>
              <a:rPr lang="en-IE" dirty="0">
                <a:solidFill>
                  <a:srgbClr val="FFC000"/>
                </a:solidFill>
              </a:rPr>
              <a:t>name  you have chosen for Confirmation and indicate your reasons for choosing this name</a:t>
            </a:r>
            <a:r>
              <a:rPr lang="en-IE" dirty="0" smtClean="0">
                <a:solidFill>
                  <a:srgbClr val="FFC000"/>
                </a:solidFill>
              </a:rPr>
              <a:t>.</a:t>
            </a:r>
            <a:endParaRPr lang="en-IE" dirty="0">
              <a:solidFill>
                <a:srgbClr val="FFC000"/>
              </a:solidFill>
            </a:endParaRPr>
          </a:p>
        </p:txBody>
      </p:sp>
      <p:pic>
        <p:nvPicPr>
          <p:cNvPr id="4" name="Picture 3">
            <a:extLst>
              <a:ext uri="{FF2B5EF4-FFF2-40B4-BE49-F238E27FC236}">
                <a16:creationId xmlns="" xmlns:a16="http://schemas.microsoft.com/office/drawing/2014/main" id="{CA9FEA50-5F83-411D-B865-9D9C51221C5A}"/>
              </a:ext>
            </a:extLst>
          </p:cNvPr>
          <p:cNvPicPr>
            <a:picLocks noChangeAspect="1"/>
          </p:cNvPicPr>
          <p:nvPr/>
        </p:nvPicPr>
        <p:blipFill>
          <a:blip r:embed="rId2" cstate="print"/>
          <a:stretch>
            <a:fillRect/>
          </a:stretch>
        </p:blipFill>
        <p:spPr>
          <a:xfrm>
            <a:off x="9464515" y="2655751"/>
            <a:ext cx="2330188" cy="2729193"/>
          </a:xfrm>
          <a:prstGeom prst="rect">
            <a:avLst/>
          </a:prstGeom>
        </p:spPr>
      </p:pic>
      <p:sp>
        <p:nvSpPr>
          <p:cNvPr id="5" name="Rectangle 4"/>
          <p:cNvSpPr/>
          <p:nvPr/>
        </p:nvSpPr>
        <p:spPr>
          <a:xfrm>
            <a:off x="194590" y="152330"/>
            <a:ext cx="5292626" cy="461665"/>
          </a:xfrm>
          <a:prstGeom prst="rect">
            <a:avLst/>
          </a:prstGeom>
        </p:spPr>
        <p:txBody>
          <a:bodyPr wrap="square">
            <a:spAutoFit/>
          </a:bodyPr>
          <a:lstStyle/>
          <a:p>
            <a:r>
              <a:rPr lang="en-IE" sz="2400" b="1" dirty="0" smtClean="0">
                <a:solidFill>
                  <a:schemeClr val="tx2"/>
                </a:solidFill>
                <a:latin typeface="Ink Free" panose="03080402000500000000" pitchFamily="66" charset="0"/>
              </a:rPr>
              <a:t>Connect </a:t>
            </a:r>
            <a:r>
              <a:rPr lang="en-IE" sz="2400" b="1" dirty="0">
                <a:solidFill>
                  <a:schemeClr val="tx2"/>
                </a:solidFill>
                <a:latin typeface="Ink Free" panose="03080402000500000000" pitchFamily="66" charset="0"/>
              </a:rPr>
              <a:t>with Confirmation </a:t>
            </a:r>
            <a:r>
              <a:rPr lang="en-IE" sz="2400" b="1" dirty="0" smtClean="0">
                <a:solidFill>
                  <a:schemeClr val="tx2"/>
                </a:solidFill>
                <a:latin typeface="Ink Free" panose="03080402000500000000" pitchFamily="66" charset="0"/>
              </a:rPr>
              <a:t>2020</a:t>
            </a:r>
            <a:endParaRPr lang="en-IE" sz="2400" b="1" dirty="0">
              <a:solidFill>
                <a:schemeClr val="tx2"/>
              </a:solidFill>
              <a:latin typeface="Ink Free" panose="03080402000500000000" pitchFamily="66" charset="0"/>
            </a:endParaRPr>
          </a:p>
        </p:txBody>
      </p:sp>
      <p:sp>
        <p:nvSpPr>
          <p:cNvPr id="6" name="Slide Number Placeholder 5"/>
          <p:cNvSpPr>
            <a:spLocks noGrp="1"/>
          </p:cNvSpPr>
          <p:nvPr>
            <p:ph type="sldNum" sz="quarter" idx="12"/>
          </p:nvPr>
        </p:nvSpPr>
        <p:spPr/>
        <p:txBody>
          <a:bodyPr/>
          <a:lstStyle/>
          <a:p>
            <a:fld id="{A1697A4A-86B6-400B-B0AB-A8FB074736C1}" type="slidenum">
              <a:rPr lang="en-IE" smtClean="0"/>
              <a:pPr/>
              <a:t>22</a:t>
            </a:fld>
            <a:endParaRPr lang="en-IE"/>
          </a:p>
        </p:txBody>
      </p:sp>
    </p:spTree>
    <p:extLst>
      <p:ext uri="{BB962C8B-B14F-4D97-AF65-F5344CB8AC3E}">
        <p14:creationId xmlns="" xmlns:p14="http://schemas.microsoft.com/office/powerpoint/2010/main" val="1092002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6B0A7E3-E328-4177-ACFB-8CFF90A7D36A}"/>
              </a:ext>
            </a:extLst>
          </p:cNvPr>
          <p:cNvSpPr>
            <a:spLocks noGrp="1"/>
          </p:cNvSpPr>
          <p:nvPr>
            <p:ph type="title"/>
          </p:nvPr>
        </p:nvSpPr>
        <p:spPr>
          <a:xfrm>
            <a:off x="646111" y="452718"/>
            <a:ext cx="9638532" cy="1400530"/>
          </a:xfrm>
        </p:spPr>
        <p:txBody>
          <a:bodyPr/>
          <a:lstStyle/>
          <a:p>
            <a:r>
              <a:rPr lang="en-IE" dirty="0"/>
              <a:t>Click below to review what’s done!:</a:t>
            </a:r>
          </a:p>
        </p:txBody>
      </p:sp>
      <p:sp>
        <p:nvSpPr>
          <p:cNvPr id="5" name="Rectangle 4"/>
          <p:cNvSpPr/>
          <p:nvPr/>
        </p:nvSpPr>
        <p:spPr>
          <a:xfrm>
            <a:off x="194590" y="152330"/>
            <a:ext cx="5292626" cy="461665"/>
          </a:xfrm>
          <a:prstGeom prst="rect">
            <a:avLst/>
          </a:prstGeom>
        </p:spPr>
        <p:txBody>
          <a:bodyPr wrap="square">
            <a:spAutoFit/>
          </a:bodyPr>
          <a:lstStyle/>
          <a:p>
            <a:r>
              <a:rPr lang="en-IE" sz="2400" b="1" dirty="0" smtClean="0">
                <a:solidFill>
                  <a:schemeClr val="tx2"/>
                </a:solidFill>
                <a:latin typeface="Ink Free" panose="03080402000500000000" pitchFamily="66" charset="0"/>
              </a:rPr>
              <a:t>Connect </a:t>
            </a:r>
            <a:r>
              <a:rPr lang="en-IE" sz="2400" b="1" dirty="0">
                <a:solidFill>
                  <a:schemeClr val="tx2"/>
                </a:solidFill>
                <a:latin typeface="Ink Free" panose="03080402000500000000" pitchFamily="66" charset="0"/>
              </a:rPr>
              <a:t>with Confirmation </a:t>
            </a:r>
            <a:r>
              <a:rPr lang="en-IE" sz="2400" b="1" dirty="0" smtClean="0">
                <a:solidFill>
                  <a:schemeClr val="tx2"/>
                </a:solidFill>
                <a:latin typeface="Ink Free" panose="03080402000500000000" pitchFamily="66" charset="0"/>
              </a:rPr>
              <a:t>2020</a:t>
            </a:r>
            <a:endParaRPr lang="en-IE" sz="2400" b="1" dirty="0">
              <a:solidFill>
                <a:schemeClr val="tx2"/>
              </a:solidFill>
              <a:latin typeface="Ink Free" panose="03080402000500000000" pitchFamily="66" charset="0"/>
            </a:endParaRPr>
          </a:p>
        </p:txBody>
      </p:sp>
      <p:sp>
        <p:nvSpPr>
          <p:cNvPr id="6" name="Rectangle 5"/>
          <p:cNvSpPr/>
          <p:nvPr/>
        </p:nvSpPr>
        <p:spPr>
          <a:xfrm>
            <a:off x="5037745" y="6242209"/>
            <a:ext cx="1938351" cy="261610"/>
          </a:xfrm>
          <a:prstGeom prst="rect">
            <a:avLst/>
          </a:prstGeom>
        </p:spPr>
        <p:txBody>
          <a:bodyPr wrap="square">
            <a:spAutoFit/>
          </a:bodyPr>
          <a:lstStyle/>
          <a:p>
            <a:pPr algn="ctr"/>
            <a:r>
              <a:rPr lang="en-IE" sz="1100" i="1" dirty="0">
                <a:solidFill>
                  <a:srgbClr val="0070C0"/>
                </a:solidFill>
              </a:rPr>
              <a:t>Make sure you are online!</a:t>
            </a:r>
          </a:p>
        </p:txBody>
      </p:sp>
      <p:sp>
        <p:nvSpPr>
          <p:cNvPr id="7" name="Rectangle 6"/>
          <p:cNvSpPr/>
          <p:nvPr/>
        </p:nvSpPr>
        <p:spPr>
          <a:xfrm>
            <a:off x="9335695" y="1819567"/>
            <a:ext cx="45719" cy="707886"/>
          </a:xfrm>
          <a:prstGeom prst="rect">
            <a:avLst/>
          </a:prstGeom>
        </p:spPr>
        <p:txBody>
          <a:bodyPr wrap="square">
            <a:spAutoFit/>
          </a:bodyPr>
          <a:lstStyle/>
          <a:p>
            <a:endParaRPr lang="en-IE" sz="4000" dirty="0">
              <a:solidFill>
                <a:srgbClr val="FF0000"/>
              </a:solidFill>
            </a:endParaRPr>
          </a:p>
        </p:txBody>
      </p:sp>
      <p:pic>
        <p:nvPicPr>
          <p:cNvPr id="8" name="Picture 7">
            <a:hlinkClick r:id="rId2"/>
          </p:cNvPr>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797728" y="1995126"/>
            <a:ext cx="7378975" cy="4105204"/>
          </a:xfrm>
          <a:prstGeom prst="rect">
            <a:avLst/>
          </a:prstGeom>
        </p:spPr>
      </p:pic>
      <p:sp>
        <p:nvSpPr>
          <p:cNvPr id="9" name="Slide Number Placeholder 8"/>
          <p:cNvSpPr>
            <a:spLocks noGrp="1"/>
          </p:cNvSpPr>
          <p:nvPr>
            <p:ph type="sldNum" sz="quarter" idx="12"/>
          </p:nvPr>
        </p:nvSpPr>
        <p:spPr/>
        <p:txBody>
          <a:bodyPr/>
          <a:lstStyle/>
          <a:p>
            <a:fld id="{A1697A4A-86B6-400B-B0AB-A8FB074736C1}" type="slidenum">
              <a:rPr lang="en-IE" smtClean="0"/>
              <a:pPr/>
              <a:t>23</a:t>
            </a:fld>
            <a:endParaRPr lang="en-IE"/>
          </a:p>
        </p:txBody>
      </p:sp>
    </p:spTree>
    <p:extLst>
      <p:ext uri="{BB962C8B-B14F-4D97-AF65-F5344CB8AC3E}">
        <p14:creationId xmlns="" xmlns:p14="http://schemas.microsoft.com/office/powerpoint/2010/main" val="329580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3C8DEEE-4A0C-4780-B9C3-FD7882653529}"/>
              </a:ext>
            </a:extLst>
          </p:cNvPr>
          <p:cNvSpPr>
            <a:spLocks noGrp="1"/>
          </p:cNvSpPr>
          <p:nvPr>
            <p:ph type="title"/>
          </p:nvPr>
        </p:nvSpPr>
        <p:spPr>
          <a:xfrm>
            <a:off x="770544" y="799852"/>
            <a:ext cx="9592655" cy="1507067"/>
          </a:xfrm>
        </p:spPr>
        <p:txBody>
          <a:bodyPr>
            <a:normAutofit/>
          </a:bodyPr>
          <a:lstStyle/>
          <a:p>
            <a:r>
              <a:rPr lang="en-IE" dirty="0"/>
              <a:t>Looking Forward to Celebrating My Special Day! Click </a:t>
            </a:r>
            <a:r>
              <a:rPr lang="en-IE" dirty="0" smtClean="0"/>
              <a:t>the image:</a:t>
            </a:r>
            <a:endParaRPr lang="en-IE" dirty="0"/>
          </a:p>
        </p:txBody>
      </p:sp>
      <p:sp>
        <p:nvSpPr>
          <p:cNvPr id="5" name="Rectangle 4"/>
          <p:cNvSpPr/>
          <p:nvPr/>
        </p:nvSpPr>
        <p:spPr>
          <a:xfrm>
            <a:off x="194590" y="152330"/>
            <a:ext cx="5292626" cy="461665"/>
          </a:xfrm>
          <a:prstGeom prst="rect">
            <a:avLst/>
          </a:prstGeom>
        </p:spPr>
        <p:txBody>
          <a:bodyPr wrap="square">
            <a:spAutoFit/>
          </a:bodyPr>
          <a:lstStyle/>
          <a:p>
            <a:r>
              <a:rPr lang="en-IE" sz="2400" b="1" dirty="0" smtClean="0">
                <a:solidFill>
                  <a:schemeClr val="tx2"/>
                </a:solidFill>
                <a:latin typeface="Ink Free" panose="03080402000500000000" pitchFamily="66" charset="0"/>
              </a:rPr>
              <a:t>Connect </a:t>
            </a:r>
            <a:r>
              <a:rPr lang="en-IE" sz="2400" b="1" dirty="0">
                <a:solidFill>
                  <a:schemeClr val="tx2"/>
                </a:solidFill>
                <a:latin typeface="Ink Free" panose="03080402000500000000" pitchFamily="66" charset="0"/>
              </a:rPr>
              <a:t>with Confirmation </a:t>
            </a:r>
            <a:r>
              <a:rPr lang="en-IE" sz="2400" b="1" dirty="0" smtClean="0">
                <a:solidFill>
                  <a:schemeClr val="tx2"/>
                </a:solidFill>
                <a:latin typeface="Ink Free" panose="03080402000500000000" pitchFamily="66" charset="0"/>
              </a:rPr>
              <a:t>2020</a:t>
            </a:r>
            <a:endParaRPr lang="en-IE" sz="2400" b="1" dirty="0">
              <a:solidFill>
                <a:schemeClr val="tx2"/>
              </a:solidFill>
              <a:latin typeface="Ink Free" panose="03080402000500000000" pitchFamily="66" charset="0"/>
            </a:endParaRPr>
          </a:p>
        </p:txBody>
      </p:sp>
      <p:sp>
        <p:nvSpPr>
          <p:cNvPr id="7" name="Rectangle 6"/>
          <p:cNvSpPr/>
          <p:nvPr/>
        </p:nvSpPr>
        <p:spPr>
          <a:xfrm>
            <a:off x="5037745" y="6242209"/>
            <a:ext cx="1938351" cy="261610"/>
          </a:xfrm>
          <a:prstGeom prst="rect">
            <a:avLst/>
          </a:prstGeom>
        </p:spPr>
        <p:txBody>
          <a:bodyPr wrap="square">
            <a:spAutoFit/>
          </a:bodyPr>
          <a:lstStyle/>
          <a:p>
            <a:pPr algn="ctr"/>
            <a:r>
              <a:rPr lang="en-IE" sz="1100" i="1" dirty="0">
                <a:solidFill>
                  <a:srgbClr val="0070C0"/>
                </a:solidFill>
              </a:rPr>
              <a:t>Make sure you are online!</a:t>
            </a:r>
          </a:p>
        </p:txBody>
      </p:sp>
      <p:pic>
        <p:nvPicPr>
          <p:cNvPr id="8" name="Picture 7">
            <a:hlinkClick r:id="rId2"/>
          </p:cNvPr>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2245526" y="2306919"/>
            <a:ext cx="6919137" cy="3864645"/>
          </a:xfrm>
          <a:prstGeom prst="rect">
            <a:avLst/>
          </a:prstGeom>
        </p:spPr>
      </p:pic>
      <p:sp>
        <p:nvSpPr>
          <p:cNvPr id="9" name="Slide Number Placeholder 8"/>
          <p:cNvSpPr>
            <a:spLocks noGrp="1"/>
          </p:cNvSpPr>
          <p:nvPr>
            <p:ph type="sldNum" sz="quarter" idx="12"/>
          </p:nvPr>
        </p:nvSpPr>
        <p:spPr/>
        <p:txBody>
          <a:bodyPr/>
          <a:lstStyle/>
          <a:p>
            <a:fld id="{A1697A4A-86B6-400B-B0AB-A8FB074736C1}" type="slidenum">
              <a:rPr lang="en-IE" smtClean="0"/>
              <a:pPr/>
              <a:t>24</a:t>
            </a:fld>
            <a:endParaRPr lang="en-IE"/>
          </a:p>
        </p:txBody>
      </p:sp>
    </p:spTree>
    <p:extLst>
      <p:ext uri="{BB962C8B-B14F-4D97-AF65-F5344CB8AC3E}">
        <p14:creationId xmlns="" xmlns:p14="http://schemas.microsoft.com/office/powerpoint/2010/main" val="1813356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3579" y="3530010"/>
            <a:ext cx="8534400" cy="2432492"/>
          </a:xfrm>
        </p:spPr>
        <p:txBody>
          <a:bodyPr>
            <a:normAutofit/>
          </a:bodyPr>
          <a:lstStyle/>
          <a:p>
            <a:pPr algn="ctr"/>
            <a:r>
              <a:rPr lang="en-IE" sz="3200" dirty="0" smtClean="0"/>
              <a:t>Thank you for your participation</a:t>
            </a:r>
            <a:endParaRPr lang="en-IE" sz="3200" dirty="0"/>
          </a:p>
        </p:txBody>
      </p:sp>
      <p:sp>
        <p:nvSpPr>
          <p:cNvPr id="3" name="Content Placeholder 2"/>
          <p:cNvSpPr>
            <a:spLocks noGrp="1"/>
          </p:cNvSpPr>
          <p:nvPr>
            <p:ph idx="1"/>
          </p:nvPr>
        </p:nvSpPr>
        <p:spPr/>
        <p:txBody>
          <a:bodyPr>
            <a:normAutofit/>
          </a:bodyPr>
          <a:lstStyle/>
          <a:p>
            <a:pPr algn="ctr"/>
            <a:r>
              <a:rPr lang="en-IE" sz="2400" b="1" dirty="0" smtClean="0"/>
              <a:t>Please click on the following link to  complete a questionnaire.</a:t>
            </a:r>
            <a:r>
              <a:rPr lang="en-IE" sz="2400" b="1" u="sng" dirty="0" smtClean="0">
                <a:hlinkClick r:id="rId2"/>
              </a:rPr>
              <a:t> </a:t>
            </a:r>
          </a:p>
          <a:p>
            <a:pPr algn="ctr"/>
            <a:endParaRPr lang="en-IE" sz="2400" u="sng" dirty="0" smtClean="0">
              <a:hlinkClick r:id="rId2"/>
            </a:endParaRPr>
          </a:p>
          <a:p>
            <a:pPr algn="ctr">
              <a:buNone/>
            </a:pPr>
            <a:r>
              <a:rPr lang="en-IE" sz="2400" u="sng" dirty="0" smtClean="0">
                <a:hlinkClick r:id="rId2"/>
              </a:rPr>
              <a:t>https://docs.google.com/forms/d/e/1FAIpQLSe5ZBozGpVgxflQBAOi6BFIjtXBKHzf2AOqMzySn-v1_ys_gA/viewform?usp=sf_link</a:t>
            </a:r>
            <a:r>
              <a:rPr lang="en-IE" sz="2400" dirty="0" smtClean="0"/>
              <a:t> </a:t>
            </a:r>
          </a:p>
          <a:p>
            <a:pPr algn="ctr"/>
            <a:endParaRPr lang="en-IE" sz="4400" dirty="0"/>
          </a:p>
        </p:txBody>
      </p:sp>
      <p:sp>
        <p:nvSpPr>
          <p:cNvPr id="4" name="Slide Number Placeholder 3"/>
          <p:cNvSpPr>
            <a:spLocks noGrp="1"/>
          </p:cNvSpPr>
          <p:nvPr>
            <p:ph type="sldNum" sz="quarter" idx="12"/>
          </p:nvPr>
        </p:nvSpPr>
        <p:spPr/>
        <p:txBody>
          <a:bodyPr/>
          <a:lstStyle/>
          <a:p>
            <a:fld id="{A1697A4A-86B6-400B-B0AB-A8FB074736C1}" type="slidenum">
              <a:rPr lang="en-IE" smtClean="0"/>
              <a:pPr/>
              <a:t>25</a:t>
            </a:fld>
            <a:endParaRPr lang="en-IE"/>
          </a:p>
        </p:txBody>
      </p:sp>
      <p:pic>
        <p:nvPicPr>
          <p:cNvPr id="5" name="Picture 4" descr="smile.jpg"/>
          <p:cNvPicPr>
            <a:picLocks noChangeAspect="1"/>
          </p:cNvPicPr>
          <p:nvPr/>
        </p:nvPicPr>
        <p:blipFill>
          <a:blip r:embed="rId3"/>
          <a:stretch>
            <a:fillRect/>
          </a:stretch>
        </p:blipFill>
        <p:spPr>
          <a:xfrm>
            <a:off x="4160542" y="5103628"/>
            <a:ext cx="2828925" cy="1754372"/>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54787" y="4333574"/>
            <a:ext cx="2413495" cy="1938992"/>
          </a:xfrm>
          <a:prstGeom prst="rect">
            <a:avLst/>
          </a:prstGeom>
          <a:noFill/>
        </p:spPr>
        <p:txBody>
          <a:bodyPr wrap="square" rtlCol="0">
            <a:spAutoFit/>
          </a:bodyPr>
          <a:lstStyle/>
          <a:p>
            <a:r>
              <a:rPr lang="en-US" sz="2400" b="1" dirty="0">
                <a:latin typeface="Noteworthy Light" charset="0"/>
                <a:ea typeface="Noteworthy Light" charset="0"/>
                <a:cs typeface="Noteworthy Light" charset="0"/>
              </a:rPr>
              <a:t> Looking forward to Celebrating the Sacrament of Confirmation?</a:t>
            </a:r>
          </a:p>
        </p:txBody>
      </p:sp>
      <p:sp>
        <p:nvSpPr>
          <p:cNvPr id="5" name="TextBox 4"/>
          <p:cNvSpPr txBox="1"/>
          <p:nvPr/>
        </p:nvSpPr>
        <p:spPr>
          <a:xfrm>
            <a:off x="3862138" y="4440099"/>
            <a:ext cx="1951365" cy="1569660"/>
          </a:xfrm>
          <a:prstGeom prst="rect">
            <a:avLst/>
          </a:prstGeom>
          <a:noFill/>
        </p:spPr>
        <p:txBody>
          <a:bodyPr wrap="square" rtlCol="0">
            <a:spAutoFit/>
          </a:bodyPr>
          <a:lstStyle/>
          <a:p>
            <a:r>
              <a:rPr lang="en-US" sz="2400" b="1" dirty="0">
                <a:latin typeface="Noteworthy" charset="0"/>
                <a:ea typeface="Noteworthy" charset="0"/>
                <a:cs typeface="Noteworthy" charset="0"/>
              </a:rPr>
              <a:t>The big day will arrive sooner than you think!</a:t>
            </a:r>
          </a:p>
        </p:txBody>
      </p:sp>
      <p:pic>
        <p:nvPicPr>
          <p:cNvPr id="7" name="Picture 6"/>
          <p:cNvPicPr>
            <a:picLocks noChangeAspect="1"/>
          </p:cNvPicPr>
          <p:nvPr/>
        </p:nvPicPr>
        <p:blipFill>
          <a:blip r:embed="rId2" cstate="print"/>
          <a:stretch>
            <a:fillRect/>
          </a:stretch>
        </p:blipFill>
        <p:spPr>
          <a:xfrm>
            <a:off x="329905" y="1477451"/>
            <a:ext cx="2143125" cy="2857500"/>
          </a:xfrm>
          <a:prstGeom prst="rect">
            <a:avLst/>
          </a:prstGeom>
        </p:spPr>
      </p:pic>
      <p:pic>
        <p:nvPicPr>
          <p:cNvPr id="8" name="Picture 7"/>
          <p:cNvPicPr>
            <a:picLocks noChangeAspect="1"/>
          </p:cNvPicPr>
          <p:nvPr/>
        </p:nvPicPr>
        <p:blipFill>
          <a:blip r:embed="rId3" cstate="email">
            <a:extLst>
              <a:ext uri="{28A0092B-C50C-407E-A947-70E740481C1C}">
                <a14:useLocalDpi xmlns="" xmlns:a14="http://schemas.microsoft.com/office/drawing/2010/main"/>
              </a:ext>
            </a:extLst>
          </a:blip>
          <a:stretch>
            <a:fillRect/>
          </a:stretch>
        </p:blipFill>
        <p:spPr>
          <a:xfrm>
            <a:off x="3936298" y="1478785"/>
            <a:ext cx="1951365" cy="2907488"/>
          </a:xfrm>
          <a:prstGeom prst="rect">
            <a:avLst/>
          </a:prstGeom>
        </p:spPr>
      </p:pic>
      <p:sp>
        <p:nvSpPr>
          <p:cNvPr id="9" name="Rectangle 8"/>
          <p:cNvSpPr/>
          <p:nvPr/>
        </p:nvSpPr>
        <p:spPr>
          <a:xfrm>
            <a:off x="194590" y="152330"/>
            <a:ext cx="5292626" cy="461665"/>
          </a:xfrm>
          <a:prstGeom prst="rect">
            <a:avLst/>
          </a:prstGeom>
        </p:spPr>
        <p:txBody>
          <a:bodyPr wrap="square">
            <a:spAutoFit/>
          </a:bodyPr>
          <a:lstStyle/>
          <a:p>
            <a:r>
              <a:rPr lang="en-IE" sz="2400" b="1" dirty="0" smtClean="0">
                <a:solidFill>
                  <a:schemeClr val="tx2"/>
                </a:solidFill>
                <a:latin typeface="Ink Free" panose="03080402000500000000" pitchFamily="66" charset="0"/>
              </a:rPr>
              <a:t>Connect </a:t>
            </a:r>
            <a:r>
              <a:rPr lang="en-IE" sz="2400" b="1" dirty="0">
                <a:solidFill>
                  <a:schemeClr val="tx2"/>
                </a:solidFill>
                <a:latin typeface="Ink Free" panose="03080402000500000000" pitchFamily="66" charset="0"/>
              </a:rPr>
              <a:t>with Confirmation </a:t>
            </a:r>
            <a:r>
              <a:rPr lang="en-IE" sz="2400" b="1" dirty="0" smtClean="0">
                <a:solidFill>
                  <a:schemeClr val="tx2"/>
                </a:solidFill>
                <a:latin typeface="Ink Free" panose="03080402000500000000" pitchFamily="66" charset="0"/>
              </a:rPr>
              <a:t>2020</a:t>
            </a:r>
            <a:endParaRPr lang="en-IE" sz="2400" b="1" dirty="0">
              <a:solidFill>
                <a:schemeClr val="tx2"/>
              </a:solidFill>
              <a:latin typeface="Ink Free" panose="03080402000500000000" pitchFamily="66" charset="0"/>
            </a:endParaRPr>
          </a:p>
        </p:txBody>
      </p:sp>
      <p:pic>
        <p:nvPicPr>
          <p:cNvPr id="6" name="Picture 5"/>
          <p:cNvPicPr>
            <a:picLocks noChangeAspect="1"/>
          </p:cNvPicPr>
          <p:nvPr/>
        </p:nvPicPr>
        <p:blipFill>
          <a:blip r:embed="rId4" cstate="email">
            <a:extLst>
              <a:ext uri="{28A0092B-C50C-407E-A947-70E740481C1C}">
                <a14:useLocalDpi xmlns="" xmlns:a14="http://schemas.microsoft.com/office/drawing/2010/main"/>
              </a:ext>
            </a:extLst>
          </a:blip>
          <a:stretch>
            <a:fillRect/>
          </a:stretch>
        </p:blipFill>
        <p:spPr>
          <a:xfrm>
            <a:off x="2278969" y="1461988"/>
            <a:ext cx="1822929" cy="1811923"/>
          </a:xfrm>
          <a:prstGeom prst="rect">
            <a:avLst/>
          </a:prstGeom>
        </p:spPr>
      </p:pic>
      <p:pic>
        <p:nvPicPr>
          <p:cNvPr id="2" name="Picture 1">
            <a:hlinkClick r:id="rId5"/>
          </p:cNvPr>
          <p:cNvPicPr>
            <a:picLocks noChangeAspect="1"/>
          </p:cNvPicPr>
          <p:nvPr/>
        </p:nvPicPr>
        <p:blipFill>
          <a:blip r:embed="rId6"/>
          <a:stretch>
            <a:fillRect/>
          </a:stretch>
        </p:blipFill>
        <p:spPr>
          <a:xfrm>
            <a:off x="8883948" y="3167648"/>
            <a:ext cx="3005394" cy="2331851"/>
          </a:xfrm>
          <a:prstGeom prst="rect">
            <a:avLst/>
          </a:prstGeom>
        </p:spPr>
      </p:pic>
      <p:sp>
        <p:nvSpPr>
          <p:cNvPr id="3" name="Rectangle 2"/>
          <p:cNvSpPr/>
          <p:nvPr/>
        </p:nvSpPr>
        <p:spPr>
          <a:xfrm>
            <a:off x="9345636" y="2567484"/>
            <a:ext cx="2082018" cy="600164"/>
          </a:xfrm>
          <a:prstGeom prst="rect">
            <a:avLst/>
          </a:prstGeom>
        </p:spPr>
        <p:txBody>
          <a:bodyPr wrap="square">
            <a:spAutoFit/>
          </a:bodyPr>
          <a:lstStyle/>
          <a:p>
            <a:pPr algn="ctr">
              <a:buNone/>
            </a:pPr>
            <a:r>
              <a:rPr lang="en-IE" sz="1100" b="1" dirty="0">
                <a:solidFill>
                  <a:srgbClr val="0070C0"/>
                </a:solidFill>
              </a:rPr>
              <a:t>Click on the icon below to go to an interactive webpage:</a:t>
            </a:r>
          </a:p>
        </p:txBody>
      </p:sp>
      <p:sp>
        <p:nvSpPr>
          <p:cNvPr id="10" name="Rectangle 9"/>
          <p:cNvSpPr/>
          <p:nvPr/>
        </p:nvSpPr>
        <p:spPr>
          <a:xfrm>
            <a:off x="9445801" y="5760946"/>
            <a:ext cx="1938351" cy="261610"/>
          </a:xfrm>
          <a:prstGeom prst="rect">
            <a:avLst/>
          </a:prstGeom>
        </p:spPr>
        <p:txBody>
          <a:bodyPr wrap="square">
            <a:spAutoFit/>
          </a:bodyPr>
          <a:lstStyle/>
          <a:p>
            <a:pPr algn="ctr"/>
            <a:r>
              <a:rPr lang="en-IE" sz="1100" i="1" dirty="0">
                <a:solidFill>
                  <a:srgbClr val="0070C0"/>
                </a:solidFill>
              </a:rPr>
              <a:t>Make sure you are online!</a:t>
            </a:r>
          </a:p>
        </p:txBody>
      </p:sp>
      <p:sp>
        <p:nvSpPr>
          <p:cNvPr id="11" name="Rectangle 10"/>
          <p:cNvSpPr/>
          <p:nvPr/>
        </p:nvSpPr>
        <p:spPr>
          <a:xfrm>
            <a:off x="9345636" y="1462548"/>
            <a:ext cx="1756739" cy="923330"/>
          </a:xfrm>
          <a:prstGeom prst="rect">
            <a:avLst/>
          </a:prstGeom>
        </p:spPr>
        <p:txBody>
          <a:bodyPr wrap="square">
            <a:spAutoFit/>
          </a:bodyPr>
          <a:lstStyle/>
          <a:p>
            <a:pPr algn="ctr"/>
            <a:r>
              <a:rPr lang="en-IE" b="1" dirty="0">
                <a:solidFill>
                  <a:srgbClr val="0070C0"/>
                </a:solidFill>
              </a:rPr>
              <a:t>Remember the Gifts and </a:t>
            </a:r>
            <a:r>
              <a:rPr lang="en-IE" b="1" dirty="0" smtClean="0">
                <a:solidFill>
                  <a:srgbClr val="0070C0"/>
                </a:solidFill>
              </a:rPr>
              <a:t>the </a:t>
            </a:r>
            <a:r>
              <a:rPr lang="en-IE" b="1" dirty="0">
                <a:solidFill>
                  <a:srgbClr val="0070C0"/>
                </a:solidFill>
              </a:rPr>
              <a:t>Fruits?</a:t>
            </a:r>
          </a:p>
        </p:txBody>
      </p:sp>
      <p:sp>
        <p:nvSpPr>
          <p:cNvPr id="12" name="Slide Number Placeholder 11"/>
          <p:cNvSpPr>
            <a:spLocks noGrp="1"/>
          </p:cNvSpPr>
          <p:nvPr>
            <p:ph type="sldNum" sz="quarter" idx="12"/>
          </p:nvPr>
        </p:nvSpPr>
        <p:spPr/>
        <p:txBody>
          <a:bodyPr/>
          <a:lstStyle/>
          <a:p>
            <a:fld id="{A1697A4A-86B6-400B-B0AB-A8FB074736C1}" type="slidenum">
              <a:rPr lang="en-IE" smtClean="0"/>
              <a:pPr/>
              <a:t>3</a:t>
            </a:fld>
            <a:endParaRPr lang="en-IE" dirty="0"/>
          </a:p>
        </p:txBody>
      </p:sp>
    </p:spTree>
    <p:extLst>
      <p:ext uri="{BB962C8B-B14F-4D97-AF65-F5344CB8AC3E}">
        <p14:creationId xmlns="" xmlns:p14="http://schemas.microsoft.com/office/powerpoint/2010/main" val="3640963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par>
                                <p:cTn id="18" presetID="10" presetClass="entr" presetSubtype="0" fill="hold"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54034" y="1306286"/>
            <a:ext cx="9234581" cy="6586418"/>
          </a:xfrm>
          <a:prstGeom prst="rect">
            <a:avLst/>
          </a:prstGeom>
        </p:spPr>
        <p:txBody>
          <a:bodyPr wrap="square">
            <a:spAutoFit/>
          </a:bodyPr>
          <a:lstStyle/>
          <a:p>
            <a:pPr>
              <a:defRPr/>
            </a:pPr>
            <a:r>
              <a:rPr lang="en-IE" sz="3600" b="1" dirty="0" smtClean="0">
                <a:solidFill>
                  <a:srgbClr val="CC0000"/>
                </a:solidFill>
              </a:rPr>
              <a:t>THE </a:t>
            </a:r>
            <a:r>
              <a:rPr lang="en-IE" sz="3600" b="1" dirty="0">
                <a:solidFill>
                  <a:srgbClr val="CC0000"/>
                </a:solidFill>
              </a:rPr>
              <a:t>SEVEN GIFTS OF THE </a:t>
            </a:r>
            <a:r>
              <a:rPr lang="en-IE" sz="3600" b="1" dirty="0" smtClean="0">
                <a:solidFill>
                  <a:srgbClr val="CC0000"/>
                </a:solidFill>
              </a:rPr>
              <a:t>SPIRIT:</a:t>
            </a:r>
          </a:p>
          <a:p>
            <a:pPr>
              <a:defRPr/>
            </a:pPr>
            <a:endParaRPr lang="en-IE" sz="3600" b="1" dirty="0">
              <a:solidFill>
                <a:srgbClr val="CC0000"/>
              </a:solidFill>
            </a:endParaRPr>
          </a:p>
          <a:p>
            <a:pPr marL="342900" indent="-342900">
              <a:buFont typeface="Arial" pitchFamily="34" charset="0"/>
              <a:buChar char="•"/>
              <a:defRPr/>
            </a:pPr>
            <a:r>
              <a:rPr lang="en-IE" sz="3600" b="1" dirty="0">
                <a:solidFill>
                  <a:srgbClr val="E917BC"/>
                </a:solidFill>
              </a:rPr>
              <a:t>Wisdom	</a:t>
            </a:r>
            <a:r>
              <a:rPr lang="en-IE" sz="3600" b="1" dirty="0"/>
              <a:t>	              </a:t>
            </a:r>
          </a:p>
          <a:p>
            <a:pPr marL="342900" indent="-342900">
              <a:buFont typeface="Arial" pitchFamily="34" charset="0"/>
              <a:buChar char="•"/>
              <a:defRPr/>
            </a:pPr>
            <a:r>
              <a:rPr lang="en-IE" sz="3600" b="1" dirty="0">
                <a:solidFill>
                  <a:srgbClr val="FFC000"/>
                </a:solidFill>
              </a:rPr>
              <a:t>Understanding </a:t>
            </a:r>
            <a:r>
              <a:rPr lang="en-IE" sz="3600" b="1" dirty="0"/>
              <a:t>                 </a:t>
            </a:r>
          </a:p>
          <a:p>
            <a:pPr marL="342900" indent="-342900">
              <a:buFont typeface="Arial" pitchFamily="34" charset="0"/>
              <a:buChar char="•"/>
              <a:defRPr/>
            </a:pPr>
            <a:r>
              <a:rPr lang="en-IE" sz="3600" b="1" dirty="0">
                <a:solidFill>
                  <a:srgbClr val="92D050"/>
                </a:solidFill>
              </a:rPr>
              <a:t>Right judgement               </a:t>
            </a:r>
          </a:p>
          <a:p>
            <a:pPr marL="342900" indent="-342900">
              <a:buFont typeface="Arial" pitchFamily="34" charset="0"/>
              <a:buChar char="•"/>
              <a:defRPr/>
            </a:pPr>
            <a:r>
              <a:rPr lang="en-IE" sz="3600" b="1" dirty="0">
                <a:solidFill>
                  <a:srgbClr val="00B0F0"/>
                </a:solidFill>
              </a:rPr>
              <a:t>Courage	</a:t>
            </a:r>
            <a:r>
              <a:rPr lang="en-IE" sz="3600" b="1" dirty="0"/>
              <a:t>	             </a:t>
            </a:r>
          </a:p>
          <a:p>
            <a:pPr marL="342900" indent="-342900">
              <a:buFont typeface="Arial" pitchFamily="34" charset="0"/>
              <a:buChar char="•"/>
              <a:defRPr/>
            </a:pPr>
            <a:r>
              <a:rPr lang="en-IE" sz="3600" b="1" dirty="0">
                <a:solidFill>
                  <a:srgbClr val="002060"/>
                </a:solidFill>
              </a:rPr>
              <a:t>Knowledge</a:t>
            </a:r>
            <a:r>
              <a:rPr lang="en-IE" sz="3600" b="1" dirty="0"/>
              <a:t>		   </a:t>
            </a:r>
          </a:p>
          <a:p>
            <a:pPr marL="342900" indent="-342900">
              <a:buFont typeface="Arial" pitchFamily="34" charset="0"/>
              <a:buChar char="•"/>
              <a:defRPr/>
            </a:pPr>
            <a:r>
              <a:rPr lang="en-IE" sz="3600" b="1" dirty="0">
                <a:solidFill>
                  <a:srgbClr val="7030A0"/>
                </a:solidFill>
              </a:rPr>
              <a:t>Reverence</a:t>
            </a:r>
            <a:r>
              <a:rPr lang="en-IE" sz="3600" b="1" dirty="0"/>
              <a:t>		  </a:t>
            </a:r>
          </a:p>
          <a:p>
            <a:pPr marL="342900" indent="-342900">
              <a:buFont typeface="Arial" pitchFamily="34" charset="0"/>
              <a:buChar char="•"/>
              <a:defRPr/>
            </a:pPr>
            <a:r>
              <a:rPr lang="en-IE" sz="3600" b="1" dirty="0">
                <a:solidFill>
                  <a:schemeClr val="accent6">
                    <a:lumMod val="50000"/>
                  </a:schemeClr>
                </a:solidFill>
              </a:rPr>
              <a:t>Wonder &amp; Awe</a:t>
            </a:r>
            <a:r>
              <a:rPr lang="en-IE" sz="3600" b="1" dirty="0"/>
              <a:t>	             </a:t>
            </a:r>
          </a:p>
          <a:p>
            <a:pPr>
              <a:defRPr/>
            </a:pPr>
            <a:endParaRPr lang="en-IE" sz="4400" b="1" dirty="0"/>
          </a:p>
          <a:p>
            <a:pPr>
              <a:defRPr/>
            </a:pPr>
            <a:endParaRPr lang="en-IE" dirty="0"/>
          </a:p>
          <a:p>
            <a:pPr>
              <a:defRPr/>
            </a:pPr>
            <a:endParaRPr lang="en-IE" dirty="0"/>
          </a:p>
          <a:p>
            <a:pPr>
              <a:defRPr/>
            </a:pPr>
            <a:endParaRPr lang="en-IE" dirty="0"/>
          </a:p>
        </p:txBody>
      </p:sp>
      <p:pic>
        <p:nvPicPr>
          <p:cNvPr id="3" name="Picture 2" descr="Thank you gifts ~ Wrapped by The Felt Mouse."/>
          <p:cNvPicPr>
            <a:picLocks noChangeAspect="1" noChangeArrowheads="1"/>
          </p:cNvPicPr>
          <p:nvPr/>
        </p:nvPicPr>
        <p:blipFill>
          <a:blip r:embed="rId2" cstate="print"/>
          <a:srcRect/>
          <a:stretch>
            <a:fillRect/>
          </a:stretch>
        </p:blipFill>
        <p:spPr bwMode="auto">
          <a:xfrm>
            <a:off x="6513356" y="2777765"/>
            <a:ext cx="4471555" cy="3112047"/>
          </a:xfrm>
          <a:prstGeom prst="rect">
            <a:avLst/>
          </a:prstGeom>
          <a:ln>
            <a:noFill/>
          </a:ln>
          <a:effectLst>
            <a:softEdge rad="112500"/>
          </a:effectLst>
        </p:spPr>
      </p:pic>
      <p:sp>
        <p:nvSpPr>
          <p:cNvPr id="4" name="Rectangle 3"/>
          <p:cNvSpPr/>
          <p:nvPr/>
        </p:nvSpPr>
        <p:spPr>
          <a:xfrm>
            <a:off x="194590" y="152330"/>
            <a:ext cx="5292626" cy="461665"/>
          </a:xfrm>
          <a:prstGeom prst="rect">
            <a:avLst/>
          </a:prstGeom>
        </p:spPr>
        <p:txBody>
          <a:bodyPr wrap="square">
            <a:spAutoFit/>
          </a:bodyPr>
          <a:lstStyle/>
          <a:p>
            <a:r>
              <a:rPr lang="en-IE" sz="2400" b="1" dirty="0" smtClean="0">
                <a:solidFill>
                  <a:schemeClr val="tx2"/>
                </a:solidFill>
                <a:latin typeface="Ink Free" panose="03080402000500000000" pitchFamily="66" charset="0"/>
              </a:rPr>
              <a:t>Connect </a:t>
            </a:r>
            <a:r>
              <a:rPr lang="en-IE" sz="2400" b="1" dirty="0">
                <a:solidFill>
                  <a:schemeClr val="tx2"/>
                </a:solidFill>
                <a:latin typeface="Ink Free" panose="03080402000500000000" pitchFamily="66" charset="0"/>
              </a:rPr>
              <a:t>with Confirmation </a:t>
            </a:r>
            <a:r>
              <a:rPr lang="en-IE" sz="2400" b="1" dirty="0" smtClean="0">
                <a:solidFill>
                  <a:schemeClr val="tx2"/>
                </a:solidFill>
                <a:latin typeface="Ink Free" panose="03080402000500000000" pitchFamily="66" charset="0"/>
              </a:rPr>
              <a:t>2020</a:t>
            </a:r>
            <a:endParaRPr lang="en-IE" sz="2400" b="1" dirty="0">
              <a:solidFill>
                <a:schemeClr val="tx2"/>
              </a:solidFill>
              <a:latin typeface="Ink Free" panose="03080402000500000000" pitchFamily="66" charset="0"/>
            </a:endParaRPr>
          </a:p>
        </p:txBody>
      </p:sp>
      <p:sp>
        <p:nvSpPr>
          <p:cNvPr id="5" name="Slide Number Placeholder 4"/>
          <p:cNvSpPr>
            <a:spLocks noGrp="1"/>
          </p:cNvSpPr>
          <p:nvPr>
            <p:ph type="sldNum" sz="quarter" idx="12"/>
          </p:nvPr>
        </p:nvSpPr>
        <p:spPr/>
        <p:txBody>
          <a:bodyPr/>
          <a:lstStyle/>
          <a:p>
            <a:fld id="{A1697A4A-86B6-400B-B0AB-A8FB074736C1}" type="slidenum">
              <a:rPr lang="en-IE" smtClean="0"/>
              <a:pPr/>
              <a:t>4</a:t>
            </a:fld>
            <a:endParaRPr lang="en-IE" dirty="0"/>
          </a:p>
        </p:txBody>
      </p:sp>
    </p:spTree>
    <p:extLst>
      <p:ext uri="{BB962C8B-B14F-4D97-AF65-F5344CB8AC3E}">
        <p14:creationId xmlns="" xmlns:p14="http://schemas.microsoft.com/office/powerpoint/2010/main" val="119839000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914400" y="613995"/>
            <a:ext cx="10614211" cy="1507067"/>
          </a:xfrm>
        </p:spPr>
        <p:txBody>
          <a:bodyPr>
            <a:normAutofit/>
          </a:bodyPr>
          <a:lstStyle/>
          <a:p>
            <a:pPr eaLnBrk="1" hangingPunct="1"/>
            <a:r>
              <a:rPr lang="en-US" sz="4000" b="1" dirty="0" smtClean="0">
                <a:solidFill>
                  <a:srgbClr val="000099"/>
                </a:solidFill>
              </a:rPr>
              <a:t>the Fruits </a:t>
            </a:r>
            <a:r>
              <a:rPr lang="en-US" sz="4000" b="1" dirty="0">
                <a:solidFill>
                  <a:srgbClr val="000099"/>
                </a:solidFill>
              </a:rPr>
              <a:t>of The Holy </a:t>
            </a:r>
            <a:r>
              <a:rPr lang="en-US" sz="4000" b="1" dirty="0" smtClean="0">
                <a:solidFill>
                  <a:srgbClr val="000099"/>
                </a:solidFill>
              </a:rPr>
              <a:t>Spirit</a:t>
            </a:r>
            <a:endParaRPr lang="en-US" sz="4000" b="1" dirty="0">
              <a:solidFill>
                <a:srgbClr val="000099"/>
              </a:solidFill>
            </a:endParaRPr>
          </a:p>
        </p:txBody>
      </p:sp>
      <p:sp>
        <p:nvSpPr>
          <p:cNvPr id="17411" name="Rectangle 3"/>
          <p:cNvSpPr>
            <a:spLocks noGrp="1" noChangeArrowheads="1"/>
          </p:cNvSpPr>
          <p:nvPr>
            <p:ph sz="half" idx="1"/>
          </p:nvPr>
        </p:nvSpPr>
        <p:spPr>
          <a:xfrm>
            <a:off x="1049196" y="2328378"/>
            <a:ext cx="4937655" cy="3615267"/>
          </a:xfrm>
        </p:spPr>
        <p:txBody>
          <a:bodyPr>
            <a:normAutofit fontScale="92500" lnSpcReduction="10000"/>
          </a:bodyPr>
          <a:lstStyle/>
          <a:p>
            <a:pPr eaLnBrk="1" hangingPunct="1"/>
            <a:r>
              <a:rPr lang="en-US" sz="4000" b="1" dirty="0" smtClean="0">
                <a:solidFill>
                  <a:srgbClr val="C00000"/>
                </a:solidFill>
              </a:rPr>
              <a:t>Love</a:t>
            </a:r>
            <a:endParaRPr lang="en-US" sz="4000" b="1" dirty="0">
              <a:solidFill>
                <a:srgbClr val="C00000"/>
              </a:solidFill>
            </a:endParaRPr>
          </a:p>
          <a:p>
            <a:pPr eaLnBrk="1" hangingPunct="1"/>
            <a:r>
              <a:rPr lang="en-US" sz="4000" b="1" dirty="0" smtClean="0">
                <a:solidFill>
                  <a:schemeClr val="accent2"/>
                </a:solidFill>
              </a:rPr>
              <a:t>Joy</a:t>
            </a:r>
            <a:endParaRPr lang="en-US" sz="4000" b="1" dirty="0">
              <a:solidFill>
                <a:schemeClr val="accent2"/>
              </a:solidFill>
            </a:endParaRPr>
          </a:p>
          <a:p>
            <a:pPr eaLnBrk="1" hangingPunct="1"/>
            <a:r>
              <a:rPr lang="en-US" sz="4000" b="1" dirty="0">
                <a:solidFill>
                  <a:schemeClr val="accent4"/>
                </a:solidFill>
              </a:rPr>
              <a:t>Peace</a:t>
            </a:r>
          </a:p>
          <a:p>
            <a:pPr eaLnBrk="1" hangingPunct="1"/>
            <a:r>
              <a:rPr lang="en-US" sz="4000" b="1" dirty="0">
                <a:solidFill>
                  <a:srgbClr val="7030A0"/>
                </a:solidFill>
              </a:rPr>
              <a:t>Patience</a:t>
            </a:r>
          </a:p>
          <a:p>
            <a:pPr eaLnBrk="1" hangingPunct="1"/>
            <a:r>
              <a:rPr lang="en-US" sz="4000" b="1" dirty="0" smtClean="0">
                <a:solidFill>
                  <a:srgbClr val="002060"/>
                </a:solidFill>
              </a:rPr>
              <a:t>Kindness</a:t>
            </a:r>
            <a:endParaRPr lang="en-US" sz="4000" b="1" dirty="0">
              <a:solidFill>
                <a:srgbClr val="002060"/>
              </a:solidFill>
            </a:endParaRPr>
          </a:p>
        </p:txBody>
      </p:sp>
      <p:sp>
        <p:nvSpPr>
          <p:cNvPr id="17412" name="Rectangle 4"/>
          <p:cNvSpPr>
            <a:spLocks noGrp="1" noChangeArrowheads="1"/>
          </p:cNvSpPr>
          <p:nvPr>
            <p:ph sz="half" idx="2"/>
          </p:nvPr>
        </p:nvSpPr>
        <p:spPr>
          <a:xfrm>
            <a:off x="7192965" y="2328379"/>
            <a:ext cx="4934479" cy="3615266"/>
          </a:xfrm>
        </p:spPr>
        <p:txBody>
          <a:bodyPr>
            <a:normAutofit fontScale="92500" lnSpcReduction="10000"/>
          </a:bodyPr>
          <a:lstStyle/>
          <a:p>
            <a:pPr eaLnBrk="1" hangingPunct="1"/>
            <a:r>
              <a:rPr lang="en-US" sz="4000" b="1" dirty="0">
                <a:solidFill>
                  <a:srgbClr val="00B0F0"/>
                </a:solidFill>
              </a:rPr>
              <a:t>Goodness</a:t>
            </a:r>
          </a:p>
          <a:p>
            <a:pPr eaLnBrk="1" hangingPunct="1"/>
            <a:r>
              <a:rPr lang="en-US" sz="4000" b="1" dirty="0"/>
              <a:t>Gentleness</a:t>
            </a:r>
          </a:p>
          <a:p>
            <a:pPr eaLnBrk="1" hangingPunct="1"/>
            <a:r>
              <a:rPr lang="en-US" sz="4000" b="1" dirty="0">
                <a:solidFill>
                  <a:schemeClr val="accent3"/>
                </a:solidFill>
              </a:rPr>
              <a:t>Trustfulness</a:t>
            </a:r>
          </a:p>
          <a:p>
            <a:pPr eaLnBrk="1" hangingPunct="1"/>
            <a:r>
              <a:rPr lang="en-US" sz="4000" b="1" dirty="0">
                <a:solidFill>
                  <a:schemeClr val="accent5"/>
                </a:solidFill>
              </a:rPr>
              <a:t>Self - control</a:t>
            </a:r>
          </a:p>
          <a:p>
            <a:pPr eaLnBrk="1" hangingPunct="1"/>
            <a:endParaRPr lang="en-US" sz="4000" b="1" dirty="0"/>
          </a:p>
        </p:txBody>
      </p:sp>
      <p:sp>
        <p:nvSpPr>
          <p:cNvPr id="12293" name="Text Box 6"/>
          <p:cNvSpPr txBox="1">
            <a:spLocks noChangeArrowheads="1"/>
          </p:cNvSpPr>
          <p:nvPr/>
        </p:nvSpPr>
        <p:spPr bwMode="auto">
          <a:xfrm>
            <a:off x="4800600" y="4876800"/>
            <a:ext cx="2895600" cy="369332"/>
          </a:xfrm>
          <a:prstGeom prst="rect">
            <a:avLst/>
          </a:prstGeom>
          <a:noFill/>
          <a:ln w="9525">
            <a:noFill/>
            <a:miter lim="800000"/>
            <a:headEnd/>
            <a:tailEnd/>
          </a:ln>
        </p:spPr>
        <p:txBody>
          <a:bodyPr>
            <a:spAutoFit/>
          </a:bodyPr>
          <a:lstStyle/>
          <a:p>
            <a:pPr>
              <a:spcBef>
                <a:spcPct val="50000"/>
              </a:spcBef>
            </a:pPr>
            <a:endParaRPr lang="en-US" dirty="0"/>
          </a:p>
        </p:txBody>
      </p:sp>
      <p:sp>
        <p:nvSpPr>
          <p:cNvPr id="12294" name="Text Box 7"/>
          <p:cNvSpPr txBox="1">
            <a:spLocks noChangeArrowheads="1"/>
          </p:cNvSpPr>
          <p:nvPr/>
        </p:nvSpPr>
        <p:spPr bwMode="auto">
          <a:xfrm>
            <a:off x="4876800" y="4724409"/>
            <a:ext cx="2971800" cy="1615827"/>
          </a:xfrm>
          <a:prstGeom prst="rect">
            <a:avLst/>
          </a:prstGeom>
          <a:noFill/>
          <a:ln w="9525">
            <a:noFill/>
            <a:miter lim="800000"/>
            <a:headEnd/>
            <a:tailEnd/>
          </a:ln>
        </p:spPr>
        <p:txBody>
          <a:bodyPr>
            <a:spAutoFit/>
          </a:bodyPr>
          <a:lstStyle/>
          <a:p>
            <a:pPr>
              <a:spcBef>
                <a:spcPct val="50000"/>
              </a:spcBef>
            </a:pPr>
            <a:endParaRPr lang="en-US" dirty="0"/>
          </a:p>
          <a:p>
            <a:pPr>
              <a:spcBef>
                <a:spcPct val="50000"/>
              </a:spcBef>
            </a:pPr>
            <a:endParaRPr lang="en-US" dirty="0"/>
          </a:p>
          <a:p>
            <a:pPr>
              <a:spcBef>
                <a:spcPct val="50000"/>
              </a:spcBef>
            </a:pPr>
            <a:endParaRPr lang="en-US" dirty="0"/>
          </a:p>
          <a:p>
            <a:pPr>
              <a:spcBef>
                <a:spcPct val="50000"/>
              </a:spcBef>
            </a:pPr>
            <a:endParaRPr lang="en-US" dirty="0"/>
          </a:p>
        </p:txBody>
      </p:sp>
      <p:pic>
        <p:nvPicPr>
          <p:cNvPr id="17416" name="Picture 8"/>
          <p:cNvPicPr>
            <a:picLocks noChangeAspect="1" noChangeArrowheads="1"/>
          </p:cNvPicPr>
          <p:nvPr/>
        </p:nvPicPr>
        <p:blipFill>
          <a:blip r:embed="rId2" cstate="print"/>
          <a:srcRect/>
          <a:stretch>
            <a:fillRect/>
          </a:stretch>
        </p:blipFill>
        <p:spPr bwMode="auto">
          <a:xfrm>
            <a:off x="4976813" y="4561061"/>
            <a:ext cx="1706563" cy="1476375"/>
          </a:xfrm>
          <a:prstGeom prst="rect">
            <a:avLst/>
          </a:prstGeom>
          <a:noFill/>
          <a:ln w="9525">
            <a:noFill/>
            <a:miter lim="800000"/>
            <a:headEnd/>
            <a:tailEnd/>
          </a:ln>
        </p:spPr>
      </p:pic>
      <p:sp>
        <p:nvSpPr>
          <p:cNvPr id="8" name="Rectangle 7"/>
          <p:cNvSpPr/>
          <p:nvPr/>
        </p:nvSpPr>
        <p:spPr>
          <a:xfrm>
            <a:off x="194590" y="152330"/>
            <a:ext cx="5292626" cy="461665"/>
          </a:xfrm>
          <a:prstGeom prst="rect">
            <a:avLst/>
          </a:prstGeom>
        </p:spPr>
        <p:txBody>
          <a:bodyPr wrap="square">
            <a:spAutoFit/>
          </a:bodyPr>
          <a:lstStyle/>
          <a:p>
            <a:r>
              <a:rPr lang="en-IE" sz="2400" dirty="0" smtClean="0">
                <a:solidFill>
                  <a:schemeClr val="tx2"/>
                </a:solidFill>
                <a:latin typeface="Ink Free" panose="03080402000500000000" pitchFamily="66" charset="0"/>
              </a:rPr>
              <a:t>Connect </a:t>
            </a:r>
            <a:r>
              <a:rPr lang="en-IE" sz="2400" dirty="0">
                <a:solidFill>
                  <a:schemeClr val="tx2"/>
                </a:solidFill>
                <a:latin typeface="Ink Free" panose="03080402000500000000" pitchFamily="66" charset="0"/>
              </a:rPr>
              <a:t>with Confirmation </a:t>
            </a:r>
            <a:r>
              <a:rPr lang="en-IE" sz="2400" dirty="0" smtClean="0">
                <a:solidFill>
                  <a:schemeClr val="tx2"/>
                </a:solidFill>
                <a:latin typeface="Ink Free" panose="03080402000500000000" pitchFamily="66" charset="0"/>
              </a:rPr>
              <a:t>2020</a:t>
            </a:r>
            <a:endParaRPr lang="en-IE" sz="2400" dirty="0">
              <a:solidFill>
                <a:schemeClr val="tx2"/>
              </a:solidFill>
              <a:latin typeface="Ink Free" panose="03080402000500000000" pitchFamily="66" charset="0"/>
            </a:endParaRPr>
          </a:p>
        </p:txBody>
      </p:sp>
      <p:pic>
        <p:nvPicPr>
          <p:cNvPr id="2" name="Picture 1"/>
          <p:cNvPicPr>
            <a:picLocks noChangeAspect="1"/>
          </p:cNvPicPr>
          <p:nvPr/>
        </p:nvPicPr>
        <p:blipFill>
          <a:blip r:embed="rId3" cstate="print"/>
          <a:stretch>
            <a:fillRect/>
          </a:stretch>
        </p:blipFill>
        <p:spPr>
          <a:xfrm>
            <a:off x="9432236" y="415483"/>
            <a:ext cx="1493425" cy="1623506"/>
          </a:xfrm>
          <a:prstGeom prst="rect">
            <a:avLst/>
          </a:prstGeom>
        </p:spPr>
      </p:pic>
      <p:sp>
        <p:nvSpPr>
          <p:cNvPr id="10" name="Slide Number Placeholder 9"/>
          <p:cNvSpPr>
            <a:spLocks noGrp="1"/>
          </p:cNvSpPr>
          <p:nvPr>
            <p:ph type="sldNum" sz="quarter" idx="12"/>
          </p:nvPr>
        </p:nvSpPr>
        <p:spPr/>
        <p:txBody>
          <a:bodyPr/>
          <a:lstStyle/>
          <a:p>
            <a:fld id="{A1697A4A-86B6-400B-B0AB-A8FB074736C1}" type="slidenum">
              <a:rPr lang="en-IE" smtClean="0"/>
              <a:pPr/>
              <a:t>5</a:t>
            </a:fld>
            <a:endParaRPr lang="en-IE" dirty="0"/>
          </a:p>
        </p:txBody>
      </p:sp>
    </p:spTree>
    <p:extLst>
      <p:ext uri="{BB962C8B-B14F-4D97-AF65-F5344CB8AC3E}">
        <p14:creationId xmlns="" xmlns:p14="http://schemas.microsoft.com/office/powerpoint/2010/main" val="321189942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7411">
                                            <p:txEl>
                                              <p:pRg st="1" end="1"/>
                                            </p:txEl>
                                          </p:spTgt>
                                        </p:tgtEl>
                                        <p:attrNameLst>
                                          <p:attrName>style.visibility</p:attrName>
                                        </p:attrNameLst>
                                      </p:cBhvr>
                                      <p:to>
                                        <p:strVal val="visible"/>
                                      </p:to>
                                    </p:set>
                                    <p:animEffect transition="in" filter="fade">
                                      <p:cBhvr>
                                        <p:cTn id="11" dur="500"/>
                                        <p:tgtEl>
                                          <p:spTgt spid="17411">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7411">
                                            <p:txEl>
                                              <p:pRg st="2" end="2"/>
                                            </p:txEl>
                                          </p:spTgt>
                                        </p:tgtEl>
                                        <p:attrNameLst>
                                          <p:attrName>style.visibility</p:attrName>
                                        </p:attrNameLst>
                                      </p:cBhvr>
                                      <p:to>
                                        <p:strVal val="visible"/>
                                      </p:to>
                                    </p:set>
                                    <p:animEffect transition="in" filter="fade">
                                      <p:cBhvr>
                                        <p:cTn id="16" dur="500"/>
                                        <p:tgtEl>
                                          <p:spTgt spid="17411">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7411">
                                            <p:txEl>
                                              <p:pRg st="3" end="3"/>
                                            </p:txEl>
                                          </p:spTgt>
                                        </p:tgtEl>
                                        <p:attrNameLst>
                                          <p:attrName>style.visibility</p:attrName>
                                        </p:attrNameLst>
                                      </p:cBhvr>
                                      <p:to>
                                        <p:strVal val="visible"/>
                                      </p:to>
                                    </p:set>
                                    <p:animEffect transition="in" filter="fade">
                                      <p:cBhvr>
                                        <p:cTn id="21" dur="500"/>
                                        <p:tgtEl>
                                          <p:spTgt spid="17411">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7411">
                                            <p:txEl>
                                              <p:pRg st="4" end="4"/>
                                            </p:txEl>
                                          </p:spTgt>
                                        </p:tgtEl>
                                        <p:attrNameLst>
                                          <p:attrName>style.visibility</p:attrName>
                                        </p:attrNameLst>
                                      </p:cBhvr>
                                      <p:to>
                                        <p:strVal val="visible"/>
                                      </p:to>
                                    </p:set>
                                    <p:animEffect transition="in" filter="fade">
                                      <p:cBhvr>
                                        <p:cTn id="26" dur="500"/>
                                        <p:tgtEl>
                                          <p:spTgt spid="17411">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7412">
                                            <p:txEl>
                                              <p:pRg st="0" end="0"/>
                                            </p:txEl>
                                          </p:spTgt>
                                        </p:tgtEl>
                                        <p:attrNameLst>
                                          <p:attrName>style.visibility</p:attrName>
                                        </p:attrNameLst>
                                      </p:cBhvr>
                                      <p:to>
                                        <p:strVal val="visible"/>
                                      </p:to>
                                    </p:set>
                                    <p:animEffect transition="in" filter="fade">
                                      <p:cBhvr>
                                        <p:cTn id="31" dur="500"/>
                                        <p:tgtEl>
                                          <p:spTgt spid="17412">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7412">
                                            <p:txEl>
                                              <p:pRg st="1" end="1"/>
                                            </p:txEl>
                                          </p:spTgt>
                                        </p:tgtEl>
                                        <p:attrNameLst>
                                          <p:attrName>style.visibility</p:attrName>
                                        </p:attrNameLst>
                                      </p:cBhvr>
                                      <p:to>
                                        <p:strVal val="visible"/>
                                      </p:to>
                                    </p:set>
                                    <p:animEffect transition="in" filter="fade">
                                      <p:cBhvr>
                                        <p:cTn id="36" dur="500"/>
                                        <p:tgtEl>
                                          <p:spTgt spid="17412">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7412">
                                            <p:txEl>
                                              <p:pRg st="2" end="2"/>
                                            </p:txEl>
                                          </p:spTgt>
                                        </p:tgtEl>
                                        <p:attrNameLst>
                                          <p:attrName>style.visibility</p:attrName>
                                        </p:attrNameLst>
                                      </p:cBhvr>
                                      <p:to>
                                        <p:strVal val="visible"/>
                                      </p:to>
                                    </p:set>
                                    <p:animEffect transition="in" filter="fade">
                                      <p:cBhvr>
                                        <p:cTn id="41" dur="500"/>
                                        <p:tgtEl>
                                          <p:spTgt spid="17412">
                                            <p:txEl>
                                              <p:pRg st="2" end="2"/>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7412">
                                            <p:txEl>
                                              <p:pRg st="3" end="3"/>
                                            </p:txEl>
                                          </p:spTgt>
                                        </p:tgtEl>
                                        <p:attrNameLst>
                                          <p:attrName>style.visibility</p:attrName>
                                        </p:attrNameLst>
                                      </p:cBhvr>
                                      <p:to>
                                        <p:strVal val="visible"/>
                                      </p:to>
                                    </p:set>
                                    <p:animEffect transition="in" filter="fade">
                                      <p:cBhvr>
                                        <p:cTn id="46" dur="500"/>
                                        <p:tgtEl>
                                          <p:spTgt spid="174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0933" y="613995"/>
            <a:ext cx="8534400" cy="1507067"/>
          </a:xfrm>
        </p:spPr>
        <p:txBody>
          <a:bodyPr>
            <a:normAutofit fontScale="90000"/>
          </a:bodyPr>
          <a:lstStyle/>
          <a:p>
            <a:r>
              <a:rPr lang="en-IE" dirty="0"/>
              <a:t> We use  signs and symbols every day</a:t>
            </a:r>
            <a:br>
              <a:rPr lang="en-IE" dirty="0"/>
            </a:br>
            <a:endParaRPr lang="en-IE" dirty="0"/>
          </a:p>
        </p:txBody>
      </p:sp>
      <p:sp>
        <p:nvSpPr>
          <p:cNvPr id="3" name="Content Placeholder 2"/>
          <p:cNvSpPr>
            <a:spLocks noGrp="1"/>
          </p:cNvSpPr>
          <p:nvPr>
            <p:ph sz="half" idx="1"/>
          </p:nvPr>
        </p:nvSpPr>
        <p:spPr>
          <a:xfrm>
            <a:off x="490450" y="1824768"/>
            <a:ext cx="4937655" cy="2214152"/>
          </a:xfrm>
        </p:spPr>
        <p:txBody>
          <a:bodyPr>
            <a:normAutofit/>
          </a:bodyPr>
          <a:lstStyle/>
          <a:p>
            <a:r>
              <a:rPr lang="en-IE" dirty="0"/>
              <a:t> </a:t>
            </a:r>
            <a:r>
              <a:rPr lang="en-IE" dirty="0">
                <a:solidFill>
                  <a:schemeClr val="tx1"/>
                </a:solidFill>
              </a:rPr>
              <a:t>Traffic </a:t>
            </a:r>
            <a:r>
              <a:rPr lang="en-IE" dirty="0" smtClean="0">
                <a:solidFill>
                  <a:schemeClr val="tx1"/>
                </a:solidFill>
              </a:rPr>
              <a:t>Lights</a:t>
            </a:r>
            <a:endParaRPr lang="en-IE" dirty="0">
              <a:solidFill>
                <a:schemeClr val="tx1"/>
              </a:solidFill>
            </a:endParaRPr>
          </a:p>
          <a:p>
            <a:r>
              <a:rPr lang="en-IE" dirty="0">
                <a:solidFill>
                  <a:schemeClr val="tx1"/>
                </a:solidFill>
              </a:rPr>
              <a:t> Road </a:t>
            </a:r>
            <a:r>
              <a:rPr lang="en-IE" dirty="0" smtClean="0">
                <a:solidFill>
                  <a:schemeClr val="tx1"/>
                </a:solidFill>
              </a:rPr>
              <a:t>Sign</a:t>
            </a:r>
            <a:endParaRPr lang="en-IE" dirty="0">
              <a:solidFill>
                <a:schemeClr val="tx1"/>
              </a:solidFill>
            </a:endParaRPr>
          </a:p>
          <a:p>
            <a:r>
              <a:rPr lang="en-IE" dirty="0">
                <a:solidFill>
                  <a:schemeClr val="tx1"/>
                </a:solidFill>
              </a:rPr>
              <a:t> Barber </a:t>
            </a:r>
            <a:r>
              <a:rPr lang="en-IE" dirty="0" smtClean="0">
                <a:solidFill>
                  <a:schemeClr val="tx1"/>
                </a:solidFill>
              </a:rPr>
              <a:t>Shop</a:t>
            </a:r>
            <a:endParaRPr lang="en-IE" dirty="0">
              <a:solidFill>
                <a:schemeClr val="tx1"/>
              </a:solidFill>
            </a:endParaRPr>
          </a:p>
          <a:p>
            <a:r>
              <a:rPr lang="en-IE" dirty="0">
                <a:solidFill>
                  <a:schemeClr val="tx1"/>
                </a:solidFill>
              </a:rPr>
              <a:t>What other symbols can you think of</a:t>
            </a:r>
            <a:r>
              <a:rPr lang="en-IE" dirty="0" smtClean="0">
                <a:solidFill>
                  <a:schemeClr val="tx1"/>
                </a:solidFill>
              </a:rPr>
              <a:t>?</a:t>
            </a:r>
            <a:endParaRPr lang="en-IE" dirty="0">
              <a:solidFill>
                <a:schemeClr val="tx1"/>
              </a:solidFill>
            </a:endParaRPr>
          </a:p>
        </p:txBody>
      </p:sp>
      <p:sp>
        <p:nvSpPr>
          <p:cNvPr id="4" name="Content Placeholder 3"/>
          <p:cNvSpPr>
            <a:spLocks noGrp="1"/>
          </p:cNvSpPr>
          <p:nvPr>
            <p:ph sz="half" idx="2"/>
          </p:nvPr>
        </p:nvSpPr>
        <p:spPr>
          <a:xfrm>
            <a:off x="6236644" y="1794610"/>
            <a:ext cx="5185032" cy="2028774"/>
          </a:xfrm>
        </p:spPr>
        <p:txBody>
          <a:bodyPr>
            <a:normAutofit/>
          </a:bodyPr>
          <a:lstStyle/>
          <a:p>
            <a:r>
              <a:rPr lang="en-IE" dirty="0" smtClean="0"/>
              <a:t>We also use </a:t>
            </a:r>
            <a:r>
              <a:rPr lang="en-IE" dirty="0"/>
              <a:t>symbols  for the Holy Spirit.</a:t>
            </a:r>
          </a:p>
          <a:p>
            <a:r>
              <a:rPr lang="en-IE" dirty="0"/>
              <a:t> Which symbols do you know about? </a:t>
            </a:r>
          </a:p>
        </p:txBody>
      </p:sp>
      <p:pic>
        <p:nvPicPr>
          <p:cNvPr id="6" name="Picture 5">
            <a:extLst>
              <a:ext uri="{FF2B5EF4-FFF2-40B4-BE49-F238E27FC236}">
                <a16:creationId xmlns="" xmlns:a16="http://schemas.microsoft.com/office/drawing/2014/main" id="{2924F9D6-3BC0-41A7-8CAE-F6B04D05E7B3}"/>
              </a:ext>
            </a:extLst>
          </p:cNvPr>
          <p:cNvPicPr>
            <a:picLocks noChangeAspect="1"/>
          </p:cNvPicPr>
          <p:nvPr/>
        </p:nvPicPr>
        <p:blipFill>
          <a:blip r:embed="rId2" cstate="print"/>
          <a:stretch>
            <a:fillRect/>
          </a:stretch>
        </p:blipFill>
        <p:spPr>
          <a:xfrm>
            <a:off x="7780041" y="4038920"/>
            <a:ext cx="2533462" cy="2060476"/>
          </a:xfrm>
          <a:prstGeom prst="rect">
            <a:avLst/>
          </a:prstGeom>
        </p:spPr>
      </p:pic>
      <p:sp>
        <p:nvSpPr>
          <p:cNvPr id="7" name="Rectangle 6"/>
          <p:cNvSpPr/>
          <p:nvPr/>
        </p:nvSpPr>
        <p:spPr>
          <a:xfrm>
            <a:off x="194590" y="152330"/>
            <a:ext cx="5292626" cy="461665"/>
          </a:xfrm>
          <a:prstGeom prst="rect">
            <a:avLst/>
          </a:prstGeom>
        </p:spPr>
        <p:txBody>
          <a:bodyPr wrap="square">
            <a:spAutoFit/>
          </a:bodyPr>
          <a:lstStyle/>
          <a:p>
            <a:r>
              <a:rPr lang="en-IE" sz="2400" b="1" dirty="0" smtClean="0">
                <a:solidFill>
                  <a:schemeClr val="tx2"/>
                </a:solidFill>
                <a:latin typeface="Ink Free" panose="03080402000500000000" pitchFamily="66" charset="0"/>
              </a:rPr>
              <a:t>Connect </a:t>
            </a:r>
            <a:r>
              <a:rPr lang="en-IE" sz="2400" b="1" dirty="0">
                <a:solidFill>
                  <a:schemeClr val="tx2"/>
                </a:solidFill>
                <a:latin typeface="Ink Free" panose="03080402000500000000" pitchFamily="66" charset="0"/>
              </a:rPr>
              <a:t>with Confirmation </a:t>
            </a:r>
            <a:r>
              <a:rPr lang="en-IE" sz="2400" b="1" dirty="0" smtClean="0">
                <a:solidFill>
                  <a:schemeClr val="tx2"/>
                </a:solidFill>
                <a:latin typeface="Ink Free" panose="03080402000500000000" pitchFamily="66" charset="0"/>
              </a:rPr>
              <a:t>2020</a:t>
            </a:r>
            <a:endParaRPr lang="en-IE" sz="2400" b="1" dirty="0">
              <a:solidFill>
                <a:schemeClr val="tx2"/>
              </a:solidFill>
              <a:latin typeface="Ink Free" panose="03080402000500000000" pitchFamily="66" charset="0"/>
            </a:endParaRPr>
          </a:p>
        </p:txBody>
      </p:sp>
      <p:pic>
        <p:nvPicPr>
          <p:cNvPr id="4098" name="Picture 2" descr="Warning Traffic Signs Ireland | Irish Car Rentals"/>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171865" y="4385081"/>
            <a:ext cx="1350325" cy="1350325"/>
          </a:xfrm>
          <a:prstGeom prst="rect">
            <a:avLst/>
          </a:prstGeom>
          <a:noFill/>
          <a:extLst>
            <a:ext uri="{909E8E84-426E-40DD-AFC4-6F175D3DCCD1}">
              <a14:hiddenFill xmlns="" xmlns:a14="http://schemas.microsoft.com/office/drawing/2010/main">
                <a:solidFill>
                  <a:srgbClr val="FFFFFF"/>
                </a:solidFill>
              </a14:hiddenFill>
            </a:ext>
          </a:extLst>
        </p:spPr>
      </p:pic>
      <p:pic>
        <p:nvPicPr>
          <p:cNvPr id="4100" name="Picture 4" descr="The Barber Shop | In Humility"/>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926755" y="4385080"/>
            <a:ext cx="1018957" cy="1350325"/>
          </a:xfrm>
          <a:prstGeom prst="rect">
            <a:avLst/>
          </a:prstGeom>
          <a:noFill/>
          <a:extLst>
            <a:ext uri="{909E8E84-426E-40DD-AFC4-6F175D3DCCD1}">
              <a14:hiddenFill xmlns="" xmlns:a14="http://schemas.microsoft.com/office/drawing/2010/main">
                <a:solidFill>
                  <a:srgbClr val="FFFFFF"/>
                </a:solidFill>
              </a14:hiddenFill>
            </a:ext>
          </a:extLst>
        </p:spPr>
      </p:pic>
      <p:pic>
        <p:nvPicPr>
          <p:cNvPr id="8" name="Picture 7"/>
          <p:cNvPicPr>
            <a:picLocks noChangeAspect="1"/>
          </p:cNvPicPr>
          <p:nvPr/>
        </p:nvPicPr>
        <p:blipFill>
          <a:blip r:embed="rId5"/>
          <a:stretch>
            <a:fillRect/>
          </a:stretch>
        </p:blipFill>
        <p:spPr>
          <a:xfrm>
            <a:off x="761314" y="4354280"/>
            <a:ext cx="1095375" cy="1381125"/>
          </a:xfrm>
          <a:prstGeom prst="rect">
            <a:avLst/>
          </a:prstGeom>
        </p:spPr>
      </p:pic>
      <p:sp>
        <p:nvSpPr>
          <p:cNvPr id="10" name="Slide Number Placeholder 9"/>
          <p:cNvSpPr>
            <a:spLocks noGrp="1"/>
          </p:cNvSpPr>
          <p:nvPr>
            <p:ph type="sldNum" sz="quarter" idx="12"/>
          </p:nvPr>
        </p:nvSpPr>
        <p:spPr/>
        <p:txBody>
          <a:bodyPr/>
          <a:lstStyle/>
          <a:p>
            <a:fld id="{A1697A4A-86B6-400B-B0AB-A8FB074736C1}" type="slidenum">
              <a:rPr lang="en-IE" smtClean="0"/>
              <a:pPr/>
              <a:t>6</a:t>
            </a:fld>
            <a:endParaRPr lang="en-IE" dirty="0"/>
          </a:p>
        </p:txBody>
      </p:sp>
    </p:spTree>
    <p:extLst>
      <p:ext uri="{BB962C8B-B14F-4D97-AF65-F5344CB8AC3E}">
        <p14:creationId xmlns="" xmlns:p14="http://schemas.microsoft.com/office/powerpoint/2010/main" val="1703533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09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10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0" end="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5A80C2E-068D-4726-B37E-BF1EEBF5F269}"/>
              </a:ext>
            </a:extLst>
          </p:cNvPr>
          <p:cNvSpPr>
            <a:spLocks noGrp="1"/>
          </p:cNvSpPr>
          <p:nvPr>
            <p:ph type="title"/>
          </p:nvPr>
        </p:nvSpPr>
        <p:spPr>
          <a:xfrm>
            <a:off x="864686" y="805670"/>
            <a:ext cx="9999830" cy="662184"/>
          </a:xfrm>
        </p:spPr>
        <p:txBody>
          <a:bodyPr>
            <a:normAutofit/>
          </a:bodyPr>
          <a:lstStyle/>
          <a:p>
            <a:r>
              <a:rPr lang="en-IE" dirty="0"/>
              <a:t>Symbols of the </a:t>
            </a:r>
            <a:r>
              <a:rPr lang="en-IE" dirty="0" smtClean="0"/>
              <a:t>Spirit </a:t>
            </a:r>
            <a:endParaRPr lang="en-IE" dirty="0"/>
          </a:p>
        </p:txBody>
      </p:sp>
      <p:sp>
        <p:nvSpPr>
          <p:cNvPr id="5" name="Rectangle 4"/>
          <p:cNvSpPr/>
          <p:nvPr/>
        </p:nvSpPr>
        <p:spPr>
          <a:xfrm>
            <a:off x="194590" y="152330"/>
            <a:ext cx="5292626" cy="461665"/>
          </a:xfrm>
          <a:prstGeom prst="rect">
            <a:avLst/>
          </a:prstGeom>
        </p:spPr>
        <p:txBody>
          <a:bodyPr wrap="square">
            <a:spAutoFit/>
          </a:bodyPr>
          <a:lstStyle/>
          <a:p>
            <a:r>
              <a:rPr lang="en-IE" sz="2400" b="1" dirty="0" smtClean="0">
                <a:solidFill>
                  <a:schemeClr val="tx2"/>
                </a:solidFill>
                <a:latin typeface="Ink Free" panose="03080402000500000000" pitchFamily="66" charset="0"/>
              </a:rPr>
              <a:t>Connect </a:t>
            </a:r>
            <a:r>
              <a:rPr lang="en-IE" sz="2400" b="1" dirty="0">
                <a:solidFill>
                  <a:schemeClr val="tx2"/>
                </a:solidFill>
                <a:latin typeface="Ink Free" panose="03080402000500000000" pitchFamily="66" charset="0"/>
              </a:rPr>
              <a:t>with Confirmation </a:t>
            </a:r>
            <a:r>
              <a:rPr lang="en-IE" sz="2400" b="1" dirty="0" smtClean="0">
                <a:solidFill>
                  <a:schemeClr val="tx2"/>
                </a:solidFill>
                <a:latin typeface="Ink Free" panose="03080402000500000000" pitchFamily="66" charset="0"/>
              </a:rPr>
              <a:t>2020</a:t>
            </a:r>
            <a:endParaRPr lang="en-IE" sz="2400" b="1" dirty="0">
              <a:solidFill>
                <a:schemeClr val="tx2"/>
              </a:solidFill>
              <a:latin typeface="Ink Free" panose="03080402000500000000" pitchFamily="66" charset="0"/>
            </a:endParaRPr>
          </a:p>
        </p:txBody>
      </p:sp>
      <p:sp>
        <p:nvSpPr>
          <p:cNvPr id="3" name="Rectangle 2"/>
          <p:cNvSpPr/>
          <p:nvPr/>
        </p:nvSpPr>
        <p:spPr>
          <a:xfrm>
            <a:off x="2200343" y="1659529"/>
            <a:ext cx="4600940" cy="369332"/>
          </a:xfrm>
          <a:prstGeom prst="rect">
            <a:avLst/>
          </a:prstGeom>
        </p:spPr>
        <p:txBody>
          <a:bodyPr wrap="none">
            <a:spAutoFit/>
          </a:bodyPr>
          <a:lstStyle/>
          <a:p>
            <a:r>
              <a:rPr lang="en-IE" dirty="0" smtClean="0"/>
              <a:t>Watch this video and explore symbols :</a:t>
            </a:r>
            <a:endParaRPr lang="en-IE" dirty="0"/>
          </a:p>
        </p:txBody>
      </p:sp>
      <p:sp>
        <p:nvSpPr>
          <p:cNvPr id="6" name="Rectangle 5"/>
          <p:cNvSpPr/>
          <p:nvPr/>
        </p:nvSpPr>
        <p:spPr>
          <a:xfrm>
            <a:off x="4244185" y="6234169"/>
            <a:ext cx="2325055" cy="261610"/>
          </a:xfrm>
          <a:prstGeom prst="rect">
            <a:avLst/>
          </a:prstGeom>
        </p:spPr>
        <p:txBody>
          <a:bodyPr wrap="square">
            <a:spAutoFit/>
          </a:bodyPr>
          <a:lstStyle/>
          <a:p>
            <a:pPr algn="ctr"/>
            <a:r>
              <a:rPr lang="en-IE" sz="1100" b="1" i="1" dirty="0"/>
              <a:t>Make sure you are online!</a:t>
            </a:r>
          </a:p>
        </p:txBody>
      </p:sp>
      <p:pic>
        <p:nvPicPr>
          <p:cNvPr id="8" name="Picture 7">
            <a:hlinkClick r:id="rId2"/>
          </p:cNvPr>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805375" y="2188899"/>
            <a:ext cx="6902131" cy="3885232"/>
          </a:xfrm>
          <a:prstGeom prst="rect">
            <a:avLst/>
          </a:prstGeom>
        </p:spPr>
      </p:pic>
      <p:sp>
        <p:nvSpPr>
          <p:cNvPr id="9" name="Rectangle 8"/>
          <p:cNvSpPr/>
          <p:nvPr/>
        </p:nvSpPr>
        <p:spPr>
          <a:xfrm>
            <a:off x="9335695" y="1819567"/>
            <a:ext cx="2073040" cy="707886"/>
          </a:xfrm>
          <a:prstGeom prst="rect">
            <a:avLst/>
          </a:prstGeom>
        </p:spPr>
        <p:txBody>
          <a:bodyPr wrap="square">
            <a:spAutoFit/>
          </a:bodyPr>
          <a:lstStyle/>
          <a:p>
            <a:r>
              <a:rPr lang="en-IE" sz="4000" dirty="0">
                <a:solidFill>
                  <a:srgbClr val="FF0000"/>
                </a:solidFill>
              </a:rPr>
              <a:t>NEW!! </a:t>
            </a:r>
          </a:p>
        </p:txBody>
      </p:sp>
      <p:sp>
        <p:nvSpPr>
          <p:cNvPr id="10" name="Slide Number Placeholder 9"/>
          <p:cNvSpPr>
            <a:spLocks noGrp="1"/>
          </p:cNvSpPr>
          <p:nvPr>
            <p:ph type="sldNum" sz="quarter" idx="12"/>
          </p:nvPr>
        </p:nvSpPr>
        <p:spPr/>
        <p:txBody>
          <a:bodyPr/>
          <a:lstStyle/>
          <a:p>
            <a:fld id="{A1697A4A-86B6-400B-B0AB-A8FB074736C1}" type="slidenum">
              <a:rPr lang="en-IE" smtClean="0"/>
              <a:pPr/>
              <a:t>7</a:t>
            </a:fld>
            <a:endParaRPr lang="en-IE" dirty="0"/>
          </a:p>
        </p:txBody>
      </p:sp>
    </p:spTree>
    <p:extLst>
      <p:ext uri="{BB962C8B-B14F-4D97-AF65-F5344CB8AC3E}">
        <p14:creationId xmlns="" xmlns:p14="http://schemas.microsoft.com/office/powerpoint/2010/main" val="635538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865" y="613995"/>
            <a:ext cx="8534400" cy="697447"/>
          </a:xfrm>
        </p:spPr>
        <p:txBody>
          <a:bodyPr>
            <a:normAutofit/>
          </a:bodyPr>
          <a:lstStyle/>
          <a:p>
            <a:r>
              <a:rPr lang="en-IE" dirty="0"/>
              <a:t>Symbols of the </a:t>
            </a:r>
            <a:r>
              <a:rPr lang="en-IE" dirty="0" smtClean="0"/>
              <a:t>Spirit</a:t>
            </a:r>
            <a:endParaRPr lang="en-IE" dirty="0"/>
          </a:p>
        </p:txBody>
      </p:sp>
      <p:sp>
        <p:nvSpPr>
          <p:cNvPr id="3" name="Content Placeholder 2"/>
          <p:cNvSpPr>
            <a:spLocks noGrp="1"/>
          </p:cNvSpPr>
          <p:nvPr>
            <p:ph sz="half" idx="1"/>
          </p:nvPr>
        </p:nvSpPr>
        <p:spPr>
          <a:xfrm>
            <a:off x="711172" y="2334127"/>
            <a:ext cx="4937655" cy="3294963"/>
          </a:xfrm>
        </p:spPr>
        <p:txBody>
          <a:bodyPr>
            <a:normAutofit lnSpcReduction="10000"/>
          </a:bodyPr>
          <a:lstStyle/>
          <a:p>
            <a:pPr hangingPunct="0">
              <a:buNone/>
            </a:pPr>
            <a:r>
              <a:rPr lang="en-GB" sz="3500" dirty="0">
                <a:solidFill>
                  <a:srgbClr val="FF0000"/>
                </a:solidFill>
              </a:rPr>
              <a:t> Fire </a:t>
            </a:r>
            <a:r>
              <a:rPr lang="en-GB" dirty="0"/>
              <a:t>gives us </a:t>
            </a:r>
            <a:r>
              <a:rPr lang="en-GB" b="1" u="sng" dirty="0"/>
              <a:t>light</a:t>
            </a:r>
            <a:r>
              <a:rPr lang="en-GB" dirty="0"/>
              <a:t>. The Holy Spirit lights up our lives. He shows us the way and helps us to grow. </a:t>
            </a:r>
            <a:endParaRPr lang="en-IE" dirty="0"/>
          </a:p>
          <a:p>
            <a:pPr hangingPunct="0">
              <a:buNone/>
            </a:pPr>
            <a:r>
              <a:rPr lang="en-GB" sz="3500" dirty="0">
                <a:solidFill>
                  <a:srgbClr val="FF0000"/>
                </a:solidFill>
              </a:rPr>
              <a:t>Fire</a:t>
            </a:r>
            <a:r>
              <a:rPr lang="en-GB" dirty="0"/>
              <a:t> gives us </a:t>
            </a:r>
            <a:r>
              <a:rPr lang="en-GB" b="1" u="sng" dirty="0"/>
              <a:t>warmth</a:t>
            </a:r>
            <a:r>
              <a:rPr lang="en-GB" dirty="0"/>
              <a:t>. The Holy Spirit warms our heart so that we are filled with God’s love for those around us. The Holy Spirit helps us to be warm-hearted. </a:t>
            </a:r>
            <a:endParaRPr lang="en-IE" dirty="0"/>
          </a:p>
        </p:txBody>
      </p:sp>
      <p:sp>
        <p:nvSpPr>
          <p:cNvPr id="4" name="Content Placeholder 3"/>
          <p:cNvSpPr>
            <a:spLocks noGrp="1"/>
          </p:cNvSpPr>
          <p:nvPr>
            <p:ph sz="half" idx="2"/>
          </p:nvPr>
        </p:nvSpPr>
        <p:spPr>
          <a:xfrm>
            <a:off x="6385648" y="3549315"/>
            <a:ext cx="4934479" cy="1949117"/>
          </a:xfrm>
        </p:spPr>
        <p:txBody>
          <a:bodyPr>
            <a:normAutofit lnSpcReduction="10000"/>
          </a:bodyPr>
          <a:lstStyle/>
          <a:p>
            <a:pPr>
              <a:buNone/>
            </a:pPr>
            <a:r>
              <a:rPr lang="en-GB" sz="3500" dirty="0">
                <a:solidFill>
                  <a:srgbClr val="FF0000"/>
                </a:solidFill>
              </a:rPr>
              <a:t>Fire</a:t>
            </a:r>
            <a:r>
              <a:rPr lang="en-GB" dirty="0"/>
              <a:t> </a:t>
            </a:r>
            <a:r>
              <a:rPr lang="en-GB" b="1" u="sng" dirty="0"/>
              <a:t>melts</a:t>
            </a:r>
            <a:r>
              <a:rPr lang="en-GB" dirty="0"/>
              <a:t> and </a:t>
            </a:r>
            <a:r>
              <a:rPr lang="en-GB" b="1" u="sng" dirty="0"/>
              <a:t>moulds</a:t>
            </a:r>
            <a:r>
              <a:rPr lang="en-GB" dirty="0"/>
              <a:t>. </a:t>
            </a:r>
          </a:p>
          <a:p>
            <a:pPr>
              <a:buNone/>
            </a:pPr>
            <a:r>
              <a:rPr lang="en-GB" dirty="0"/>
              <a:t>    The Holy Spirit melts our sins and our  hardness of heart. He moulds us into the new people that God wants us to be - followers of Jesus</a:t>
            </a:r>
            <a:r>
              <a:rPr lang="en-GB" dirty="0" smtClean="0"/>
              <a:t>.</a:t>
            </a:r>
            <a:endParaRPr lang="en-IE" dirty="0"/>
          </a:p>
        </p:txBody>
      </p:sp>
      <p:pic>
        <p:nvPicPr>
          <p:cNvPr id="5" name="Picture 4">
            <a:extLst>
              <a:ext uri="{FF2B5EF4-FFF2-40B4-BE49-F238E27FC236}">
                <a16:creationId xmlns="" xmlns:a16="http://schemas.microsoft.com/office/drawing/2014/main" id="{353852C6-A4B3-4BC8-AFEE-D0213B1B60E8}"/>
              </a:ext>
            </a:extLst>
          </p:cNvPr>
          <p:cNvPicPr>
            <a:picLocks noChangeAspect="1"/>
          </p:cNvPicPr>
          <p:nvPr/>
        </p:nvPicPr>
        <p:blipFill>
          <a:blip r:embed="rId2" cstate="print"/>
          <a:stretch>
            <a:fillRect/>
          </a:stretch>
        </p:blipFill>
        <p:spPr>
          <a:xfrm>
            <a:off x="8697893" y="563214"/>
            <a:ext cx="1879280" cy="2446608"/>
          </a:xfrm>
          <a:prstGeom prst="rect">
            <a:avLst/>
          </a:prstGeom>
        </p:spPr>
      </p:pic>
      <p:sp>
        <p:nvSpPr>
          <p:cNvPr id="6" name="Rectangle 5"/>
          <p:cNvSpPr/>
          <p:nvPr/>
        </p:nvSpPr>
        <p:spPr>
          <a:xfrm>
            <a:off x="194590" y="152330"/>
            <a:ext cx="5292626" cy="461665"/>
          </a:xfrm>
          <a:prstGeom prst="rect">
            <a:avLst/>
          </a:prstGeom>
        </p:spPr>
        <p:txBody>
          <a:bodyPr wrap="square">
            <a:spAutoFit/>
          </a:bodyPr>
          <a:lstStyle/>
          <a:p>
            <a:r>
              <a:rPr lang="en-IE" sz="2400" b="1" dirty="0" smtClean="0">
                <a:solidFill>
                  <a:schemeClr val="tx2"/>
                </a:solidFill>
                <a:latin typeface="Ink Free" panose="03080402000500000000" pitchFamily="66" charset="0"/>
              </a:rPr>
              <a:t>Connect </a:t>
            </a:r>
            <a:r>
              <a:rPr lang="en-IE" sz="2400" b="1" dirty="0">
                <a:solidFill>
                  <a:schemeClr val="tx2"/>
                </a:solidFill>
                <a:latin typeface="Ink Free" panose="03080402000500000000" pitchFamily="66" charset="0"/>
              </a:rPr>
              <a:t>with Confirmation </a:t>
            </a:r>
            <a:r>
              <a:rPr lang="en-IE" sz="2400" b="1" dirty="0" smtClean="0">
                <a:solidFill>
                  <a:schemeClr val="tx2"/>
                </a:solidFill>
                <a:latin typeface="Ink Free" panose="03080402000500000000" pitchFamily="66" charset="0"/>
              </a:rPr>
              <a:t>2020</a:t>
            </a:r>
            <a:endParaRPr lang="en-IE" sz="2400" b="1" dirty="0">
              <a:solidFill>
                <a:schemeClr val="tx2"/>
              </a:solidFill>
              <a:latin typeface="Ink Free" panose="03080402000500000000" pitchFamily="66" charset="0"/>
            </a:endParaRPr>
          </a:p>
        </p:txBody>
      </p:sp>
      <p:sp>
        <p:nvSpPr>
          <p:cNvPr id="7" name="Rectangle 6"/>
          <p:cNvSpPr/>
          <p:nvPr/>
        </p:nvSpPr>
        <p:spPr>
          <a:xfrm>
            <a:off x="1314275" y="1417186"/>
            <a:ext cx="6181397" cy="369332"/>
          </a:xfrm>
          <a:prstGeom prst="rect">
            <a:avLst/>
          </a:prstGeom>
        </p:spPr>
        <p:txBody>
          <a:bodyPr wrap="square">
            <a:spAutoFit/>
          </a:bodyPr>
          <a:lstStyle/>
          <a:p>
            <a:r>
              <a:rPr lang="en-IE" b="1" u="sng" dirty="0"/>
              <a:t>Fire</a:t>
            </a:r>
            <a:r>
              <a:rPr lang="en-IE" dirty="0"/>
              <a:t>, Breath, </a:t>
            </a:r>
            <a:r>
              <a:rPr lang="en-IE" dirty="0" smtClean="0"/>
              <a:t>Wind, The </a:t>
            </a:r>
            <a:r>
              <a:rPr lang="en-IE" dirty="0"/>
              <a:t>Dove</a:t>
            </a:r>
          </a:p>
        </p:txBody>
      </p:sp>
      <p:sp>
        <p:nvSpPr>
          <p:cNvPr id="8" name="Slide Number Placeholder 7"/>
          <p:cNvSpPr>
            <a:spLocks noGrp="1"/>
          </p:cNvSpPr>
          <p:nvPr>
            <p:ph type="sldNum" sz="quarter" idx="12"/>
          </p:nvPr>
        </p:nvSpPr>
        <p:spPr/>
        <p:txBody>
          <a:bodyPr/>
          <a:lstStyle/>
          <a:p>
            <a:fld id="{A1697A4A-86B6-400B-B0AB-A8FB074736C1}" type="slidenum">
              <a:rPr lang="en-IE" smtClean="0"/>
              <a:pPr/>
              <a:t>8</a:t>
            </a:fld>
            <a:endParaRPr lang="en-IE" dirty="0"/>
          </a:p>
        </p:txBody>
      </p:sp>
    </p:spTree>
    <p:extLst>
      <p:ext uri="{BB962C8B-B14F-4D97-AF65-F5344CB8AC3E}">
        <p14:creationId xmlns="" xmlns:p14="http://schemas.microsoft.com/office/powerpoint/2010/main" val="1110945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 calcmode="lin" valueType="num">
                                      <p:cBhvr additive="base">
                                        <p:cTn id="19"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0" end="0"/>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 calcmode="lin" valueType="num">
                                      <p:cBhvr additive="base">
                                        <p:cTn id="2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4212" y="2093494"/>
            <a:ext cx="5512051" cy="3633537"/>
          </a:xfrm>
        </p:spPr>
        <p:txBody>
          <a:bodyPr>
            <a:normAutofit/>
          </a:bodyPr>
          <a:lstStyle/>
          <a:p>
            <a:pPr hangingPunct="0"/>
            <a:r>
              <a:rPr lang="en-GB" b="1" dirty="0">
                <a:solidFill>
                  <a:schemeClr val="tx1"/>
                </a:solidFill>
              </a:rPr>
              <a:t>Breath is a sign of life. All living things breathe. The Holy Spirit breathes life into us as children of God. The Holy Spirit came to you  first in Baptism. </a:t>
            </a:r>
            <a:endParaRPr lang="en-GB" b="1" dirty="0" smtClean="0">
              <a:solidFill>
                <a:schemeClr val="tx1"/>
              </a:solidFill>
            </a:endParaRPr>
          </a:p>
          <a:p>
            <a:pPr hangingPunct="0"/>
            <a:r>
              <a:rPr lang="en-GB" b="1" dirty="0" smtClean="0">
                <a:solidFill>
                  <a:schemeClr val="tx1"/>
                </a:solidFill>
              </a:rPr>
              <a:t>Your </a:t>
            </a:r>
            <a:r>
              <a:rPr lang="en-GB" b="1" dirty="0">
                <a:solidFill>
                  <a:schemeClr val="tx1"/>
                </a:solidFill>
              </a:rPr>
              <a:t>physical life began  when you are born. </a:t>
            </a:r>
            <a:endParaRPr lang="en-GB" b="1" dirty="0" smtClean="0">
              <a:solidFill>
                <a:schemeClr val="tx1"/>
              </a:solidFill>
            </a:endParaRPr>
          </a:p>
          <a:p>
            <a:pPr hangingPunct="0"/>
            <a:r>
              <a:rPr lang="en-GB" b="1" dirty="0" smtClean="0">
                <a:solidFill>
                  <a:schemeClr val="tx1"/>
                </a:solidFill>
              </a:rPr>
              <a:t>Your </a:t>
            </a:r>
            <a:r>
              <a:rPr lang="en-GB" b="1" dirty="0">
                <a:solidFill>
                  <a:schemeClr val="tx1"/>
                </a:solidFill>
              </a:rPr>
              <a:t>spiritual life began when you are baptised. </a:t>
            </a:r>
            <a:endParaRPr lang="en-GB" b="1" dirty="0" smtClean="0">
              <a:solidFill>
                <a:schemeClr val="tx1"/>
              </a:solidFill>
            </a:endParaRPr>
          </a:p>
          <a:p>
            <a:pPr hangingPunct="0"/>
            <a:r>
              <a:rPr lang="en-GB" b="1" dirty="0" smtClean="0">
                <a:solidFill>
                  <a:schemeClr val="tx1"/>
                </a:solidFill>
              </a:rPr>
              <a:t>The </a:t>
            </a:r>
            <a:r>
              <a:rPr lang="en-GB" b="1" dirty="0">
                <a:solidFill>
                  <a:schemeClr val="tx1"/>
                </a:solidFill>
              </a:rPr>
              <a:t>Holy Spirit breathes new life into us at Confirmation.</a:t>
            </a:r>
            <a:endParaRPr lang="en-IE" dirty="0">
              <a:solidFill>
                <a:schemeClr val="tx1"/>
              </a:solidFill>
            </a:endParaRPr>
          </a:p>
        </p:txBody>
      </p:sp>
      <p:pic>
        <p:nvPicPr>
          <p:cNvPr id="4" name="Picture 3">
            <a:extLst>
              <a:ext uri="{FF2B5EF4-FFF2-40B4-BE49-F238E27FC236}">
                <a16:creationId xmlns="" xmlns:a16="http://schemas.microsoft.com/office/drawing/2014/main" id="{0DBF016B-145A-4C9E-A655-72633BFF9A77}"/>
              </a:ext>
            </a:extLst>
          </p:cNvPr>
          <p:cNvPicPr>
            <a:picLocks noChangeAspect="1"/>
          </p:cNvPicPr>
          <p:nvPr/>
        </p:nvPicPr>
        <p:blipFill>
          <a:blip r:embed="rId2" cstate="print"/>
          <a:stretch>
            <a:fillRect/>
          </a:stretch>
        </p:blipFill>
        <p:spPr>
          <a:xfrm>
            <a:off x="7030185" y="2404319"/>
            <a:ext cx="5566763" cy="2546503"/>
          </a:xfrm>
          <a:prstGeom prst="rect">
            <a:avLst/>
          </a:prstGeom>
        </p:spPr>
      </p:pic>
      <p:sp>
        <p:nvSpPr>
          <p:cNvPr id="8" name="Title 1"/>
          <p:cNvSpPr txBox="1">
            <a:spLocks/>
          </p:cNvSpPr>
          <p:nvPr/>
        </p:nvSpPr>
        <p:spPr>
          <a:xfrm>
            <a:off x="551865" y="613995"/>
            <a:ext cx="8534400" cy="697447"/>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IE" dirty="0" smtClean="0"/>
              <a:t>Symbols of the Spirit</a:t>
            </a:r>
            <a:endParaRPr lang="en-IE" dirty="0"/>
          </a:p>
        </p:txBody>
      </p:sp>
      <p:sp>
        <p:nvSpPr>
          <p:cNvPr id="9" name="Rectangle 8"/>
          <p:cNvSpPr/>
          <p:nvPr/>
        </p:nvSpPr>
        <p:spPr>
          <a:xfrm>
            <a:off x="1314275" y="1417186"/>
            <a:ext cx="6181397" cy="369332"/>
          </a:xfrm>
          <a:prstGeom prst="rect">
            <a:avLst/>
          </a:prstGeom>
        </p:spPr>
        <p:txBody>
          <a:bodyPr wrap="square">
            <a:spAutoFit/>
          </a:bodyPr>
          <a:lstStyle/>
          <a:p>
            <a:r>
              <a:rPr lang="en-IE" dirty="0"/>
              <a:t>Fire, </a:t>
            </a:r>
            <a:r>
              <a:rPr lang="en-IE" b="1" u="sng" dirty="0"/>
              <a:t>Breath</a:t>
            </a:r>
            <a:r>
              <a:rPr lang="en-IE" dirty="0"/>
              <a:t>, </a:t>
            </a:r>
            <a:r>
              <a:rPr lang="en-IE" dirty="0" smtClean="0"/>
              <a:t>Wind, The </a:t>
            </a:r>
            <a:r>
              <a:rPr lang="en-IE" dirty="0"/>
              <a:t>Dove</a:t>
            </a:r>
          </a:p>
        </p:txBody>
      </p:sp>
      <p:sp>
        <p:nvSpPr>
          <p:cNvPr id="11" name="Rectangle 10"/>
          <p:cNvSpPr/>
          <p:nvPr/>
        </p:nvSpPr>
        <p:spPr>
          <a:xfrm>
            <a:off x="194590" y="152330"/>
            <a:ext cx="5292626" cy="461665"/>
          </a:xfrm>
          <a:prstGeom prst="rect">
            <a:avLst/>
          </a:prstGeom>
        </p:spPr>
        <p:txBody>
          <a:bodyPr wrap="square">
            <a:spAutoFit/>
          </a:bodyPr>
          <a:lstStyle/>
          <a:p>
            <a:r>
              <a:rPr lang="en-IE" sz="2400" b="1" dirty="0" smtClean="0">
                <a:solidFill>
                  <a:schemeClr val="tx2"/>
                </a:solidFill>
                <a:latin typeface="Ink Free" panose="03080402000500000000" pitchFamily="66" charset="0"/>
              </a:rPr>
              <a:t>Connect </a:t>
            </a:r>
            <a:r>
              <a:rPr lang="en-IE" sz="2400" b="1" dirty="0">
                <a:solidFill>
                  <a:schemeClr val="tx2"/>
                </a:solidFill>
                <a:latin typeface="Ink Free" panose="03080402000500000000" pitchFamily="66" charset="0"/>
              </a:rPr>
              <a:t>with Confirmation </a:t>
            </a:r>
            <a:r>
              <a:rPr lang="en-IE" sz="2400" b="1" dirty="0" smtClean="0">
                <a:solidFill>
                  <a:schemeClr val="tx2"/>
                </a:solidFill>
                <a:latin typeface="Ink Free" panose="03080402000500000000" pitchFamily="66" charset="0"/>
              </a:rPr>
              <a:t>2020</a:t>
            </a:r>
            <a:endParaRPr lang="en-IE" sz="2400" b="1" dirty="0">
              <a:solidFill>
                <a:schemeClr val="tx2"/>
              </a:solidFill>
              <a:latin typeface="Ink Free" panose="03080402000500000000" pitchFamily="66" charset="0"/>
            </a:endParaRPr>
          </a:p>
        </p:txBody>
      </p:sp>
      <p:sp>
        <p:nvSpPr>
          <p:cNvPr id="7" name="Slide Number Placeholder 6"/>
          <p:cNvSpPr>
            <a:spLocks noGrp="1"/>
          </p:cNvSpPr>
          <p:nvPr>
            <p:ph type="sldNum" sz="quarter" idx="12"/>
          </p:nvPr>
        </p:nvSpPr>
        <p:spPr/>
        <p:txBody>
          <a:bodyPr/>
          <a:lstStyle/>
          <a:p>
            <a:fld id="{A1697A4A-86B6-400B-B0AB-A8FB074736C1}" type="slidenum">
              <a:rPr lang="en-IE" smtClean="0"/>
              <a:pPr/>
              <a:t>9</a:t>
            </a:fld>
            <a:endParaRPr lang="en-IE" dirty="0"/>
          </a:p>
        </p:txBody>
      </p:sp>
    </p:spTree>
    <p:extLst>
      <p:ext uri="{BB962C8B-B14F-4D97-AF65-F5344CB8AC3E}">
        <p14:creationId xmlns="" xmlns:p14="http://schemas.microsoft.com/office/powerpoint/2010/main" val="3686407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Slice</Template>
  <TotalTime>118</TotalTime>
  <Words>1188</Words>
  <Application>Microsoft Office PowerPoint</Application>
  <PresentationFormat>Custom</PresentationFormat>
  <Paragraphs>201</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Slice</vt:lpstr>
      <vt:lpstr>Slide 1</vt:lpstr>
      <vt:lpstr>St. Augustine's prayer  to the Holy Spirit</vt:lpstr>
      <vt:lpstr>Slide 3</vt:lpstr>
      <vt:lpstr>Slide 4</vt:lpstr>
      <vt:lpstr>the Fruits of The Holy Spirit</vt:lpstr>
      <vt:lpstr> We use  signs and symbols every day </vt:lpstr>
      <vt:lpstr>Symbols of the Spirit </vt:lpstr>
      <vt:lpstr>Symbols of the Spirit</vt:lpstr>
      <vt:lpstr>Slide 9</vt:lpstr>
      <vt:lpstr>Slide 10</vt:lpstr>
      <vt:lpstr>Slide 11</vt:lpstr>
      <vt:lpstr>Slide 12</vt:lpstr>
      <vt:lpstr>  The most  solemn moment of Confirmation</vt:lpstr>
      <vt:lpstr> The Rite of Confirmation</vt:lpstr>
      <vt:lpstr> Called by Name</vt:lpstr>
      <vt:lpstr>CHOOSING A CONFIRMATION NAME</vt:lpstr>
      <vt:lpstr>Renewal of Baptismal Promises</vt:lpstr>
      <vt:lpstr>Laying on of Hands</vt:lpstr>
      <vt:lpstr>Slide 19</vt:lpstr>
      <vt:lpstr>Slide 20</vt:lpstr>
      <vt:lpstr>“BE SEALED WITH THE GIFT OF THE HOLY SPIRIT.”</vt:lpstr>
      <vt:lpstr>What can I do to prepare for  my Confirmation?</vt:lpstr>
      <vt:lpstr>Click below to review what’s done!:</vt:lpstr>
      <vt:lpstr>Looking Forward to Celebrating My Special Day! Click the image:</vt:lpstr>
      <vt:lpstr>Thank you for your participation</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User;Arthur Geraghty</dc:creator>
  <cp:lastModifiedBy>Ballintleva NS</cp:lastModifiedBy>
  <cp:revision>13</cp:revision>
  <dcterms:created xsi:type="dcterms:W3CDTF">2020-04-16T12:23:47Z</dcterms:created>
  <dcterms:modified xsi:type="dcterms:W3CDTF">2020-05-06T22:04:19Z</dcterms:modified>
</cp:coreProperties>
</file>