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theme/themeOverride3.xml" ContentType="application/vnd.openxmlformats-officedocument.themeOverr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26"/>
  </p:notesMasterIdLst>
  <p:sldIdLst>
    <p:sldId id="256" r:id="rId2"/>
    <p:sldId id="288" r:id="rId3"/>
    <p:sldId id="298" r:id="rId4"/>
    <p:sldId id="286" r:id="rId5"/>
    <p:sldId id="259" r:id="rId6"/>
    <p:sldId id="262" r:id="rId7"/>
    <p:sldId id="264" r:id="rId8"/>
    <p:sldId id="265" r:id="rId9"/>
    <p:sldId id="278" r:id="rId10"/>
    <p:sldId id="266" r:id="rId11"/>
    <p:sldId id="292" r:id="rId12"/>
    <p:sldId id="294" r:id="rId13"/>
    <p:sldId id="293" r:id="rId14"/>
    <p:sldId id="268" r:id="rId15"/>
    <p:sldId id="269" r:id="rId16"/>
    <p:sldId id="274" r:id="rId17"/>
    <p:sldId id="271" r:id="rId18"/>
    <p:sldId id="260" r:id="rId19"/>
    <p:sldId id="287" r:id="rId20"/>
    <p:sldId id="297" r:id="rId21"/>
    <p:sldId id="285" r:id="rId22"/>
    <p:sldId id="296" r:id="rId23"/>
    <p:sldId id="282" r:id="rId24"/>
    <p:sldId id="283"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15" autoAdjust="0"/>
    <p:restoredTop sz="92115" autoAdjust="0"/>
  </p:normalViewPr>
  <p:slideViewPr>
    <p:cSldViewPr>
      <p:cViewPr varScale="1">
        <p:scale>
          <a:sx n="67" d="100"/>
          <a:sy n="67" d="100"/>
        </p:scale>
        <p:origin x="-1476"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F1C91C-7E97-46F8-85FA-EDA9122F3A54}" type="datetimeFigureOut">
              <a:rPr lang="en-IE" smtClean="0"/>
              <a:pPr/>
              <a:t>06/05/2020</a:t>
            </a:fld>
            <a:endParaRPr lang="en-I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5457EB-9BF1-4936-9B51-897CA0760CBA}" type="slidenum">
              <a:rPr lang="en-IE" smtClean="0"/>
              <a:pPr/>
              <a:t>‹#›</a:t>
            </a:fld>
            <a:endParaRPr lang="en-I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baseline="0" dirty="0" smtClean="0"/>
              <a:t> Together in prayer, we invite the Holy Spirit into our lives.</a:t>
            </a:r>
            <a:endParaRPr lang="en-IE" dirty="0"/>
          </a:p>
        </p:txBody>
      </p:sp>
      <p:sp>
        <p:nvSpPr>
          <p:cNvPr id="4" name="Slide Number Placeholder 3"/>
          <p:cNvSpPr>
            <a:spLocks noGrp="1"/>
          </p:cNvSpPr>
          <p:nvPr>
            <p:ph type="sldNum" sz="quarter" idx="10"/>
          </p:nvPr>
        </p:nvSpPr>
        <p:spPr/>
        <p:txBody>
          <a:bodyPr/>
          <a:lstStyle/>
          <a:p>
            <a:fld id="{585457EB-9BF1-4936-9B51-897CA0760CBA}" type="slidenum">
              <a:rPr lang="en-IE" smtClean="0"/>
              <a:pPr/>
              <a:t>1</a:t>
            </a:fld>
            <a:endParaRPr lang="en-I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dirty="0" smtClean="0"/>
              <a:t>This</a:t>
            </a:r>
            <a:r>
              <a:rPr lang="en-IE" baseline="0" dirty="0" smtClean="0"/>
              <a:t> song reminds us  some of the challenges which the Corona Virus has brought into our lives. What does it remind us is important?</a:t>
            </a:r>
          </a:p>
          <a:p>
            <a:r>
              <a:rPr lang="en-IE" baseline="0" dirty="0" smtClean="0"/>
              <a:t> The lyrics go “don’t give up on your faith, together we will get through the dark. How might your faith  help you?</a:t>
            </a:r>
          </a:p>
          <a:p>
            <a:r>
              <a:rPr lang="en-IE" baseline="0" dirty="0" smtClean="0"/>
              <a:t> Now we will learn more about our faith and when we were </a:t>
            </a:r>
            <a:r>
              <a:rPr lang="en-IE" baseline="0" dirty="0" err="1" smtClean="0"/>
              <a:t>firt</a:t>
            </a:r>
            <a:r>
              <a:rPr lang="en-IE" baseline="0" dirty="0" smtClean="0"/>
              <a:t> welcomed into the family of  god through Baptism.</a:t>
            </a:r>
          </a:p>
          <a:p>
            <a:endParaRPr lang="en-IE" dirty="0"/>
          </a:p>
        </p:txBody>
      </p:sp>
      <p:sp>
        <p:nvSpPr>
          <p:cNvPr id="4" name="Slide Number Placeholder 3"/>
          <p:cNvSpPr>
            <a:spLocks noGrp="1"/>
          </p:cNvSpPr>
          <p:nvPr>
            <p:ph type="sldNum" sz="quarter" idx="10"/>
          </p:nvPr>
        </p:nvSpPr>
        <p:spPr/>
        <p:txBody>
          <a:bodyPr/>
          <a:lstStyle/>
          <a:p>
            <a:fld id="{585457EB-9BF1-4936-9B51-897CA0760CBA}" type="slidenum">
              <a:rPr lang="en-IE" smtClean="0"/>
              <a:pPr/>
              <a:t>2</a:t>
            </a:fld>
            <a:endParaRPr lang="en-I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baseline="0" dirty="0" smtClean="0"/>
              <a:t>Confirmation is a sacrament of choice. </a:t>
            </a:r>
            <a:r>
              <a:rPr lang="en-IE" dirty="0" smtClean="0"/>
              <a:t>Invite participants</a:t>
            </a:r>
            <a:r>
              <a:rPr lang="en-IE" baseline="0" dirty="0" smtClean="0"/>
              <a:t> to suggest why they might wish to receive this sacrament. </a:t>
            </a:r>
          </a:p>
        </p:txBody>
      </p:sp>
      <p:sp>
        <p:nvSpPr>
          <p:cNvPr id="4" name="Slide Number Placeholder 3"/>
          <p:cNvSpPr>
            <a:spLocks noGrp="1"/>
          </p:cNvSpPr>
          <p:nvPr>
            <p:ph type="sldNum" sz="quarter" idx="10"/>
          </p:nvPr>
        </p:nvSpPr>
        <p:spPr/>
        <p:txBody>
          <a:bodyPr/>
          <a:lstStyle/>
          <a:p>
            <a:fld id="{585457EB-9BF1-4936-9B51-897CA0760CBA}" type="slidenum">
              <a:rPr lang="en-IE" smtClean="0"/>
              <a:pPr/>
              <a:t>3</a:t>
            </a:fld>
            <a:endParaRPr lang="en-I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Grp="1" noRot="1" noChangeAspect="1" noChangeArrowheads="1" noTextEdit="1"/>
          </p:cNvSpPr>
          <p:nvPr>
            <p:ph type="sldImg"/>
          </p:nvPr>
        </p:nvSpPr>
        <p:spPr/>
      </p:sp>
      <p:sp>
        <p:nvSpPr>
          <p:cNvPr id="28675" name="Rectangle 2"/>
          <p:cNvSpPr>
            <a:spLocks noGrp="1" noChangeArrowheads="1"/>
          </p:cNvSpPr>
          <p:nvPr>
            <p:ph type="body" idx="1"/>
          </p:nvPr>
        </p:nvSpPr>
        <p:spPr>
          <a:noFill/>
          <a:ln w="9525"/>
        </p:spPr>
        <p:txBody>
          <a:bodyPr/>
          <a:lstStyle/>
          <a:p>
            <a:pPr eaLnBrk="1"/>
            <a:endParaRPr lang="en-US" smtClean="0"/>
          </a:p>
          <a:p>
            <a:pPr eaLnBrk="1"/>
            <a:endParaRPr lang="en-US" smtClean="0"/>
          </a:p>
          <a:p>
            <a:pPr eaLnBrk="1"/>
            <a:r>
              <a:rPr lang="en-US" smtClean="0"/>
              <a:t>God has given them a gift of choice as a sign of His love. This is called ‘free will’. You may well have experienced them ‘playing with free will’.! This is a natural part of growing up.</a:t>
            </a:r>
          </a:p>
          <a:p>
            <a:pPr eaLnBrk="1"/>
            <a:endParaRPr lang="en-US" smtClean="0"/>
          </a:p>
          <a:p>
            <a:pPr eaLnBrk="1"/>
            <a:r>
              <a:rPr lang="en-US" smtClean="0"/>
              <a:t>Through preparation for the Sacrament of Reconciliation, your child will gradually realise that when we are kind, merciful, and compassionate we become more like Jesus.</a:t>
            </a:r>
          </a:p>
          <a:p>
            <a:pPr eaLnBrk="1"/>
            <a:endParaRPr lang="en-US" smtClean="0"/>
          </a:p>
          <a:p>
            <a:pPr eaLnBrk="1"/>
            <a:r>
              <a:rPr lang="en-US" smtClean="0"/>
              <a:t>We Pray to God to help us to make good choices.</a:t>
            </a:r>
          </a:p>
          <a:p>
            <a:pPr eaLnBrk="1"/>
            <a:endParaRPr lang="en-US" smtClean="0"/>
          </a:p>
          <a:p>
            <a:pPr eaLnBrk="1"/>
            <a:r>
              <a:rPr lang="en-US" smtClean="0"/>
              <a:t>Jesus and others forgive and your child is called to be forgiving – even when this is difficult.</a:t>
            </a:r>
          </a:p>
          <a:p>
            <a:pPr eaLnBrk="1"/>
            <a:endParaRPr lang="en-US" smtClean="0"/>
          </a:p>
          <a:p>
            <a:pPr eaLnBrk="1"/>
            <a:r>
              <a:rPr lang="en-US" smtClean="0"/>
              <a:t>How can you help your child to be forgiving with friends and family, and in their school relationships?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p:sp>
      <p:sp>
        <p:nvSpPr>
          <p:cNvPr id="32771" name="Rectangle 2"/>
          <p:cNvSpPr>
            <a:spLocks noGrp="1" noChangeArrowheads="1"/>
          </p:cNvSpPr>
          <p:nvPr>
            <p:ph type="body" idx="1"/>
          </p:nvPr>
        </p:nvSpPr>
        <p:spPr>
          <a:noFill/>
          <a:ln w="9525"/>
        </p:spPr>
        <p:txBody>
          <a:bodyPr/>
          <a:lstStyle/>
          <a:p>
            <a:pPr eaLnBrk="1"/>
            <a:endParaRPr lang="en-US" smtClean="0"/>
          </a:p>
          <a:p>
            <a:pPr eaLnBrk="1"/>
            <a:endParaRPr lang="en-US" smtClean="0"/>
          </a:p>
          <a:p>
            <a:pPr eaLnBrk="1"/>
            <a:r>
              <a:rPr lang="en-US" smtClean="0"/>
              <a:t>God has given them a gift of choice as a sign of His love. This is called ‘free will’. You may well have experienced them ‘playing with free will’.! This is a natural part of growing up.</a:t>
            </a:r>
          </a:p>
          <a:p>
            <a:pPr eaLnBrk="1"/>
            <a:endParaRPr lang="en-US" smtClean="0"/>
          </a:p>
          <a:p>
            <a:pPr eaLnBrk="1"/>
            <a:r>
              <a:rPr lang="en-US" smtClean="0"/>
              <a:t>Through preparation for the Sacrament of Reconciliation, your child will gradually realise that when we are kind, merciful, and compassionate we become more like Jesus.</a:t>
            </a:r>
          </a:p>
          <a:p>
            <a:pPr eaLnBrk="1"/>
            <a:endParaRPr lang="en-US" smtClean="0"/>
          </a:p>
          <a:p>
            <a:pPr eaLnBrk="1"/>
            <a:r>
              <a:rPr lang="en-US" smtClean="0"/>
              <a:t>We Pray to God to help us to make good choices.</a:t>
            </a:r>
          </a:p>
          <a:p>
            <a:pPr eaLnBrk="1"/>
            <a:endParaRPr lang="en-US" smtClean="0"/>
          </a:p>
          <a:p>
            <a:pPr eaLnBrk="1"/>
            <a:r>
              <a:rPr lang="en-US" smtClean="0"/>
              <a:t>Jesus and others forgive and your child is called to be forgiving – even when this is difficult.</a:t>
            </a:r>
          </a:p>
          <a:p>
            <a:pPr eaLnBrk="1"/>
            <a:endParaRPr lang="en-US" smtClean="0"/>
          </a:p>
          <a:p>
            <a:pPr eaLnBrk="1"/>
            <a:r>
              <a:rPr lang="en-US" smtClean="0"/>
              <a:t>How can you help your child to be forgiving with friends and family, and in their school relationships?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Grp="1" noRot="1" noChangeAspect="1" noChangeArrowheads="1" noTextEdit="1"/>
          </p:cNvSpPr>
          <p:nvPr>
            <p:ph type="sldImg"/>
          </p:nvPr>
        </p:nvSpPr>
        <p:spPr/>
      </p:sp>
      <p:sp>
        <p:nvSpPr>
          <p:cNvPr id="33795" name="Rectangle 2"/>
          <p:cNvSpPr>
            <a:spLocks noGrp="1" noChangeArrowheads="1"/>
          </p:cNvSpPr>
          <p:nvPr>
            <p:ph type="body" idx="1"/>
          </p:nvPr>
        </p:nvSpPr>
        <p:spPr>
          <a:noFill/>
          <a:ln w="9525"/>
        </p:spPr>
        <p:txBody>
          <a:bodyPr/>
          <a:lstStyle/>
          <a:p>
            <a:pPr eaLnBrk="1"/>
            <a:endParaRPr lang="en-US" smtClean="0"/>
          </a:p>
          <a:p>
            <a:pPr eaLnBrk="1"/>
            <a:endParaRPr lang="en-US" smtClean="0"/>
          </a:p>
          <a:p>
            <a:pPr eaLnBrk="1"/>
            <a:r>
              <a:rPr lang="en-US" smtClean="0"/>
              <a:t>God has given them a gift of choice as a sign of His love. This is called ‘free will’. You may well have experienced them ‘playing with free will’.! This is a natural part of growing up.</a:t>
            </a:r>
          </a:p>
          <a:p>
            <a:pPr eaLnBrk="1"/>
            <a:endParaRPr lang="en-US" smtClean="0"/>
          </a:p>
          <a:p>
            <a:pPr eaLnBrk="1"/>
            <a:r>
              <a:rPr lang="en-US" smtClean="0"/>
              <a:t>Through preparation for the Sacrament of Reconciliation, your child will gradually realise that when we are kind, merciful, and compassionate we become more like Jesus.</a:t>
            </a:r>
          </a:p>
          <a:p>
            <a:pPr eaLnBrk="1"/>
            <a:endParaRPr lang="en-US" smtClean="0"/>
          </a:p>
          <a:p>
            <a:pPr eaLnBrk="1"/>
            <a:r>
              <a:rPr lang="en-US" smtClean="0"/>
              <a:t>We Pray to God to help us to make good choices.</a:t>
            </a:r>
          </a:p>
          <a:p>
            <a:pPr eaLnBrk="1"/>
            <a:endParaRPr lang="en-US" smtClean="0"/>
          </a:p>
          <a:p>
            <a:pPr eaLnBrk="1"/>
            <a:r>
              <a:rPr lang="en-US" smtClean="0"/>
              <a:t>Jesus and others forgive and your child is called to be forgiving – even when this is difficult.</a:t>
            </a:r>
          </a:p>
          <a:p>
            <a:pPr eaLnBrk="1"/>
            <a:endParaRPr lang="en-US" smtClean="0"/>
          </a:p>
          <a:p>
            <a:pPr eaLnBrk="1"/>
            <a:r>
              <a:rPr lang="en-US" smtClean="0"/>
              <a:t>How can you help your child to be forgiving with friends and family, and in their school relationships?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4B004E77-3CAA-4F07-A3F5-569F4C0EB5A5}" type="slidenum">
              <a:rPr lang="en-GB" smtClean="0"/>
              <a:pPr/>
              <a:t>24</a:t>
            </a:fld>
            <a:endParaRPr lang="en-GB"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1C2AE2D-F304-4EFE-A157-8331F3FB4C42}" type="datetime1">
              <a:rPr lang="en-IE" smtClean="0"/>
              <a:pPr/>
              <a:t>06/05/2020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5F256C2-5E1B-474A-8358-04BD35D00AFB}" type="slidenum">
              <a:rPr lang="en-IE" smtClean="0"/>
              <a:pPr/>
              <a:t>‹#›</a:t>
            </a:fld>
            <a:endParaRPr lang="en-IE"/>
          </a:p>
        </p:txBody>
      </p:sp>
    </p:spTree>
    <p:extLst>
      <p:ext uri="{BB962C8B-B14F-4D97-AF65-F5344CB8AC3E}">
        <p14:creationId xmlns:p14="http://schemas.microsoft.com/office/powerpoint/2010/main" xmlns="" val="3431204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Date Placeholder 2"/>
          <p:cNvSpPr>
            <a:spLocks noGrp="1"/>
          </p:cNvSpPr>
          <p:nvPr>
            <p:ph type="dt" sz="half" idx="10"/>
          </p:nvPr>
        </p:nvSpPr>
        <p:spPr/>
        <p:txBody>
          <a:bodyPr/>
          <a:lstStyle/>
          <a:p>
            <a:fld id="{B5035286-18E3-4BCF-95CA-71916686EF5F}" type="datetime1">
              <a:rPr lang="en-IE" smtClean="0"/>
              <a:pPr/>
              <a:t>06/05/2020</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E5F256C2-5E1B-474A-8358-04BD35D00AFB}" type="slidenum">
              <a:rPr lang="en-IE" smtClean="0"/>
              <a:pPr/>
              <a:t>‹#›</a:t>
            </a:fld>
            <a:endParaRPr lang="en-IE"/>
          </a:p>
        </p:txBody>
      </p:sp>
    </p:spTree>
    <p:extLst>
      <p:ext uri="{BB962C8B-B14F-4D97-AF65-F5344CB8AC3E}">
        <p14:creationId xmlns:p14="http://schemas.microsoft.com/office/powerpoint/2010/main" xmlns="" val="4191363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B08E3E0-0A3A-4C26-A876-98B728B29EB4}" type="datetime1">
              <a:rPr lang="en-IE" smtClean="0"/>
              <a:pPr/>
              <a:t>06/05/2020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5F256C2-5E1B-474A-8358-04BD35D00AFB}" type="slidenum">
              <a:rPr lang="en-IE" smtClean="0"/>
              <a:pPr/>
              <a:t>‹#›</a:t>
            </a:fld>
            <a:endParaRPr lang="en-IE"/>
          </a:p>
        </p:txBody>
      </p:sp>
    </p:spTree>
    <p:extLst>
      <p:ext uri="{BB962C8B-B14F-4D97-AF65-F5344CB8AC3E}">
        <p14:creationId xmlns:p14="http://schemas.microsoft.com/office/powerpoint/2010/main" xmlns="" val="1781398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D64B0A4-4769-46B5-8477-FAFBC296ACFE}" type="datetime1">
              <a:rPr lang="en-IE" smtClean="0"/>
              <a:pPr/>
              <a:t>06/05/2020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5F256C2-5E1B-474A-8358-04BD35D00AFB}" type="slidenum">
              <a:rPr lang="en-IE" smtClean="0"/>
              <a:pPr/>
              <a:t>‹#›</a:t>
            </a:fld>
            <a:endParaRPr lang="en-IE"/>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xmlns="" val="2953097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8700ED5-E425-4F67-807E-4275C30FCFA2}" type="datetime1">
              <a:rPr lang="en-IE" smtClean="0"/>
              <a:pPr/>
              <a:t>06/05/2020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5F256C2-5E1B-474A-8358-04BD35D00AFB}" type="slidenum">
              <a:rPr lang="en-IE" smtClean="0"/>
              <a:pPr/>
              <a:t>‹#›</a:t>
            </a:fld>
            <a:endParaRPr lang="en-IE"/>
          </a:p>
        </p:txBody>
      </p:sp>
    </p:spTree>
    <p:extLst>
      <p:ext uri="{BB962C8B-B14F-4D97-AF65-F5344CB8AC3E}">
        <p14:creationId xmlns:p14="http://schemas.microsoft.com/office/powerpoint/2010/main" xmlns="" val="1973071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CEF4704-5D0C-4882-8409-11C16F20E0FA}" type="datetime1">
              <a:rPr lang="en-IE" smtClean="0"/>
              <a:pPr/>
              <a:t>06/05/2020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5F256C2-5E1B-474A-8358-04BD35D00AFB}" type="slidenum">
              <a:rPr lang="en-IE" smtClean="0"/>
              <a:pPr/>
              <a:t>‹#›</a:t>
            </a:fld>
            <a:endParaRPr lang="en-IE"/>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xmlns="" val="3500092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56F535F-C404-4B82-9D6D-CEAFB9ADE868}" type="datetime1">
              <a:rPr lang="en-IE" smtClean="0"/>
              <a:pPr/>
              <a:t>06/05/2020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5F256C2-5E1B-474A-8358-04BD35D00AFB}" type="slidenum">
              <a:rPr lang="en-IE" smtClean="0"/>
              <a:pPr/>
              <a:t>‹#›</a:t>
            </a:fld>
            <a:endParaRPr lang="en-IE"/>
          </a:p>
        </p:txBody>
      </p:sp>
    </p:spTree>
    <p:extLst>
      <p:ext uri="{BB962C8B-B14F-4D97-AF65-F5344CB8AC3E}">
        <p14:creationId xmlns:p14="http://schemas.microsoft.com/office/powerpoint/2010/main" xmlns="" val="1226190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704D48-4E23-4B54-89BB-3B307DBED018}" type="datetime1">
              <a:rPr lang="en-IE" smtClean="0"/>
              <a:pPr/>
              <a:t>06/05/2020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5F256C2-5E1B-474A-8358-04BD35D00AFB}" type="slidenum">
              <a:rPr lang="en-IE" smtClean="0"/>
              <a:pPr/>
              <a:t>‹#›</a:t>
            </a:fld>
            <a:endParaRPr lang="en-IE"/>
          </a:p>
        </p:txBody>
      </p:sp>
    </p:spTree>
    <p:extLst>
      <p:ext uri="{BB962C8B-B14F-4D97-AF65-F5344CB8AC3E}">
        <p14:creationId xmlns:p14="http://schemas.microsoft.com/office/powerpoint/2010/main" xmlns="" val="1957620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6AD784A-DFA6-48F8-A202-1E0CACF8D4AE}" type="datetime1">
              <a:rPr lang="en-IE" smtClean="0"/>
              <a:pPr/>
              <a:t>06/05/2020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5F256C2-5E1B-474A-8358-04BD35D00AFB}" type="slidenum">
              <a:rPr lang="en-IE" smtClean="0"/>
              <a:pPr/>
              <a:t>‹#›</a:t>
            </a:fld>
            <a:endParaRPr lang="en-IE"/>
          </a:p>
        </p:txBody>
      </p:sp>
    </p:spTree>
    <p:extLst>
      <p:ext uri="{BB962C8B-B14F-4D97-AF65-F5344CB8AC3E}">
        <p14:creationId xmlns:p14="http://schemas.microsoft.com/office/powerpoint/2010/main" xmlns="" val="3221027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xmlns="" val="20643693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xmlns="" val="2761749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E99758-3471-4F20-BCD1-6E61361DA5AB}" type="datetime1">
              <a:rPr lang="en-IE" smtClean="0"/>
              <a:pPr/>
              <a:t>06/05/2020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5F256C2-5E1B-474A-8358-04BD35D00AFB}" type="slidenum">
              <a:rPr lang="en-IE" smtClean="0"/>
              <a:pPr/>
              <a:t>‹#›</a:t>
            </a:fld>
            <a:endParaRPr lang="en-IE"/>
          </a:p>
        </p:txBody>
      </p:sp>
    </p:spTree>
    <p:extLst>
      <p:ext uri="{BB962C8B-B14F-4D97-AF65-F5344CB8AC3E}">
        <p14:creationId xmlns:p14="http://schemas.microsoft.com/office/powerpoint/2010/main" xmlns="" val="3073401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xmlns="" val="1162144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xmlns="" val="1788235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149057E-F00A-4EAF-8179-310B2F2AA24B}" type="datetime1">
              <a:rPr lang="en-IE" smtClean="0"/>
              <a:pPr/>
              <a:t>06/05/2020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5F256C2-5E1B-474A-8358-04BD35D00AFB}" type="slidenum">
              <a:rPr lang="en-IE" smtClean="0"/>
              <a:pPr/>
              <a:t>‹#›</a:t>
            </a:fld>
            <a:endParaRPr lang="en-IE"/>
          </a:p>
        </p:txBody>
      </p:sp>
    </p:spTree>
    <p:extLst>
      <p:ext uri="{BB962C8B-B14F-4D97-AF65-F5344CB8AC3E}">
        <p14:creationId xmlns:p14="http://schemas.microsoft.com/office/powerpoint/2010/main" xmlns="" val="3881766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AA6F583-F5AE-4D44-8EE5-0321203491E2}" type="datetime1">
              <a:rPr lang="en-IE" smtClean="0"/>
              <a:pPr/>
              <a:t>06/05/2020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5F256C2-5E1B-474A-8358-04BD35D00AFB}" type="slidenum">
              <a:rPr lang="en-IE" smtClean="0"/>
              <a:pPr/>
              <a:t>‹#›</a:t>
            </a:fld>
            <a:endParaRPr lang="en-IE"/>
          </a:p>
        </p:txBody>
      </p:sp>
    </p:spTree>
    <p:extLst>
      <p:ext uri="{BB962C8B-B14F-4D97-AF65-F5344CB8AC3E}">
        <p14:creationId xmlns:p14="http://schemas.microsoft.com/office/powerpoint/2010/main" xmlns="" val="692326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53C397-14EE-4132-8F9D-FDAC95B60EF0}" type="datetime1">
              <a:rPr lang="en-IE" smtClean="0"/>
              <a:pPr/>
              <a:t>06/05/2020</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E5F256C2-5E1B-474A-8358-04BD35D00AFB}" type="slidenum">
              <a:rPr lang="en-IE" smtClean="0"/>
              <a:pPr/>
              <a:t>‹#›</a:t>
            </a:fld>
            <a:endParaRPr lang="en-IE"/>
          </a:p>
        </p:txBody>
      </p:sp>
    </p:spTree>
    <p:extLst>
      <p:ext uri="{BB962C8B-B14F-4D97-AF65-F5344CB8AC3E}">
        <p14:creationId xmlns:p14="http://schemas.microsoft.com/office/powerpoint/2010/main" xmlns="" val="2589891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6269E3-E746-433C-805C-7A48BF9C8B81}" type="datetime1">
              <a:rPr lang="en-IE" smtClean="0"/>
              <a:pPr/>
              <a:t>06/05/2020</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E5F256C2-5E1B-474A-8358-04BD35D00AFB}" type="slidenum">
              <a:rPr lang="en-IE" smtClean="0"/>
              <a:pPr/>
              <a:t>‹#›</a:t>
            </a:fld>
            <a:endParaRPr lang="en-IE"/>
          </a:p>
        </p:txBody>
      </p:sp>
    </p:spTree>
    <p:extLst>
      <p:ext uri="{BB962C8B-B14F-4D97-AF65-F5344CB8AC3E}">
        <p14:creationId xmlns:p14="http://schemas.microsoft.com/office/powerpoint/2010/main" xmlns="" val="4252810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04CA3C-4210-4921-AD2C-89411A9B4990}" type="datetime1">
              <a:rPr lang="en-IE" smtClean="0"/>
              <a:pPr/>
              <a:t>06/05/2020</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E5F256C2-5E1B-474A-8358-04BD35D00AFB}" type="slidenum">
              <a:rPr lang="en-IE" smtClean="0"/>
              <a:pPr/>
              <a:t>‹#›</a:t>
            </a:fld>
            <a:endParaRPr lang="en-IE"/>
          </a:p>
        </p:txBody>
      </p:sp>
    </p:spTree>
    <p:extLst>
      <p:ext uri="{BB962C8B-B14F-4D97-AF65-F5344CB8AC3E}">
        <p14:creationId xmlns:p14="http://schemas.microsoft.com/office/powerpoint/2010/main" xmlns="" val="2322039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CA34407-DED9-4BD9-9E01-DF41BEEABB15}" type="datetime1">
              <a:rPr lang="en-IE" smtClean="0"/>
              <a:pPr/>
              <a:t>06/05/2020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5F256C2-5E1B-474A-8358-04BD35D00AFB}" type="slidenum">
              <a:rPr lang="en-IE" smtClean="0"/>
              <a:pPr/>
              <a:t>‹#›</a:t>
            </a:fld>
            <a:endParaRPr lang="en-IE"/>
          </a:p>
        </p:txBody>
      </p:sp>
    </p:spTree>
    <p:extLst>
      <p:ext uri="{BB962C8B-B14F-4D97-AF65-F5344CB8AC3E}">
        <p14:creationId xmlns:p14="http://schemas.microsoft.com/office/powerpoint/2010/main" xmlns="" val="51561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F35E500-123C-4D60-8192-296076C42D39}" type="datetime1">
              <a:rPr lang="en-IE" smtClean="0"/>
              <a:pPr/>
              <a:t>06/05/2020</a:t>
            </a:fld>
            <a:endParaRPr lang="en-IE"/>
          </a:p>
        </p:txBody>
      </p:sp>
      <p:sp>
        <p:nvSpPr>
          <p:cNvPr id="6" name="Footer Placeholder 5"/>
          <p:cNvSpPr>
            <a:spLocks noGrp="1"/>
          </p:cNvSpPr>
          <p:nvPr>
            <p:ph type="ftr" sz="quarter" idx="11"/>
          </p:nvPr>
        </p:nvSpPr>
        <p:spPr>
          <a:xfrm>
            <a:off x="533400" y="6172200"/>
            <a:ext cx="5811724" cy="365125"/>
          </a:xfrm>
        </p:spPr>
        <p:txBody>
          <a:bodyPr/>
          <a:lstStyle/>
          <a:p>
            <a:endParaRPr lang="en-IE"/>
          </a:p>
        </p:txBody>
      </p:sp>
      <p:sp>
        <p:nvSpPr>
          <p:cNvPr id="7" name="Slide Number Placeholder 6"/>
          <p:cNvSpPr>
            <a:spLocks noGrp="1"/>
          </p:cNvSpPr>
          <p:nvPr>
            <p:ph type="sldNum" sz="quarter" idx="12"/>
          </p:nvPr>
        </p:nvSpPr>
        <p:spPr/>
        <p:txBody>
          <a:bodyPr/>
          <a:lstStyle/>
          <a:p>
            <a:fld id="{E5F256C2-5E1B-474A-8358-04BD35D00AFB}" type="slidenum">
              <a:rPr lang="en-IE" smtClean="0"/>
              <a:pPr/>
              <a:t>‹#›</a:t>
            </a:fld>
            <a:endParaRPr lang="en-IE"/>
          </a:p>
        </p:txBody>
      </p:sp>
    </p:spTree>
    <p:extLst>
      <p:ext uri="{BB962C8B-B14F-4D97-AF65-F5344CB8AC3E}">
        <p14:creationId xmlns:p14="http://schemas.microsoft.com/office/powerpoint/2010/main" xmlns="" val="146509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chemeClr val="tx2">
                <a:lumMod val="90000"/>
              </a:schemeClr>
            </a:gs>
            <a:gs pos="100000">
              <a:schemeClr val="bg2">
                <a:shade val="96000"/>
                <a:satMod val="120000"/>
                <a:lumMod val="90000"/>
              </a:schemeClr>
            </a:gs>
          </a:gsLst>
          <a:lin ang="135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7FED01E-905A-417E-8ABE-90BC1E5AA057}" type="datetime1">
              <a:rPr lang="en-IE" smtClean="0"/>
              <a:pPr/>
              <a:t>06/05/2020</a:t>
            </a:fld>
            <a:endParaRPr lang="en-IE"/>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IE"/>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E5F256C2-5E1B-474A-8358-04BD35D00AFB}" type="slidenum">
              <a:rPr lang="en-IE" smtClean="0"/>
              <a:pPr/>
              <a:t>‹#›</a:t>
            </a:fld>
            <a:endParaRPr lang="en-IE"/>
          </a:p>
        </p:txBody>
      </p:sp>
    </p:spTree>
    <p:extLst>
      <p:ext uri="{BB962C8B-B14F-4D97-AF65-F5344CB8AC3E}">
        <p14:creationId xmlns:p14="http://schemas.microsoft.com/office/powerpoint/2010/main" xmlns="" val="3992288585"/>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7" r:id="rId18"/>
    <p:sldLayoutId id="2147483688" r:id="rId19"/>
    <p:sldLayoutId id="2147483689" r:id="rId20"/>
    <p:sldLayoutId id="2147483690" r:id="rId21"/>
  </p:sldLayoutIdLst>
  <p:hf hdr="0" ftr="0" dt="0"/>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slideLayout" Target="../slideLayouts/slideLayout21.xml"/><Relationship Id="rId1" Type="http://schemas.openxmlformats.org/officeDocument/2006/relationships/themeOverride" Target="../theme/themeOverride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2.png"/><Relationship Id="rId5" Type="http://schemas.microsoft.com/office/2007/relationships/media" Target="../media/media1.MP4"/><Relationship Id="rId4" Type="http://schemas.openxmlformats.org/officeDocument/2006/relationships/hyperlink" Target="https://www.youtube.com/watch?v=bUZIp_PKeZ0"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youtu.be/v4fwjKjYdjc" TargetMode="External"/><Relationship Id="rId2" Type="http://schemas.openxmlformats.org/officeDocument/2006/relationships/slideLayout" Target="../slideLayouts/slideLayout2.xml"/><Relationship Id="rId1" Type="http://schemas.openxmlformats.org/officeDocument/2006/relationships/video" Target="https://www.youtube.com/embed/8eXtya2yVcY" TargetMode="Externa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K_WOFqap0oM&amp;authuser=0" TargetMode="External"/><Relationship Id="rId2" Type="http://schemas.openxmlformats.org/officeDocument/2006/relationships/hyperlink" Target="https://youtu.be/K_WOFqap0oM" TargetMode="Externa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hyperlink" Target="https://docs.google.com/forms/d/e/1FAIpQLScEpB2kvpPrjTcHANVwXc_YKhKQY6gXxEH9j1EeB2ZjTKskTg/viewform?usp=sf_link" TargetMode="External"/><Relationship Id="rId2" Type="http://schemas.openxmlformats.org/officeDocument/2006/relationships/hyperlink" Target="mailto:mhprojectconfirmation@gmail.com"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2071678"/>
            <a:ext cx="7296876" cy="2500330"/>
          </a:xfrm>
        </p:spPr>
        <p:txBody>
          <a:bodyPr>
            <a:noAutofit/>
          </a:bodyPr>
          <a:lstStyle/>
          <a:p>
            <a:r>
              <a:rPr lang="en-IE" sz="2000" b="1" dirty="0" smtClean="0"/>
              <a:t/>
            </a:r>
            <a:br>
              <a:rPr lang="en-IE" sz="2000" b="1" dirty="0" smtClean="0"/>
            </a:br>
            <a:r>
              <a:rPr lang="en-GB" altLang="en-US" sz="2000" dirty="0" smtClean="0"/>
              <a:t/>
            </a:r>
            <a:br>
              <a:rPr lang="en-GB" altLang="en-US" sz="2000" dirty="0" smtClean="0"/>
            </a:br>
            <a:r>
              <a:rPr lang="en-GB" altLang="en-US" sz="2000" b="1" dirty="0" smtClean="0"/>
              <a:t/>
            </a:r>
            <a:br>
              <a:rPr lang="en-GB" altLang="en-US" sz="2000" b="1" dirty="0" smtClean="0"/>
            </a:br>
            <a:r>
              <a:rPr lang="en-IE" sz="2000" b="1" dirty="0" smtClean="0"/>
              <a:t/>
            </a:r>
            <a:br>
              <a:rPr lang="en-IE" sz="2000" b="1" dirty="0" smtClean="0"/>
            </a:br>
            <a:endParaRPr lang="en-IE" sz="2000" b="1" dirty="0">
              <a:solidFill>
                <a:schemeClr val="bg2">
                  <a:lumMod val="60000"/>
                  <a:lumOff val="40000"/>
                </a:schemeClr>
              </a:solidFill>
            </a:endParaRPr>
          </a:p>
        </p:txBody>
      </p:sp>
      <p:sp>
        <p:nvSpPr>
          <p:cNvPr id="3" name="Subtitle 2"/>
          <p:cNvSpPr>
            <a:spLocks noGrp="1"/>
          </p:cNvSpPr>
          <p:nvPr>
            <p:ph type="subTitle" idx="1"/>
          </p:nvPr>
        </p:nvSpPr>
        <p:spPr>
          <a:xfrm>
            <a:off x="1132756" y="2857496"/>
            <a:ext cx="7558608" cy="3163792"/>
          </a:xfrm>
        </p:spPr>
        <p:txBody>
          <a:bodyPr>
            <a:noAutofit/>
          </a:bodyPr>
          <a:lstStyle/>
          <a:p>
            <a:r>
              <a:rPr lang="en-GB" altLang="en-US" sz="2800" dirty="0" smtClean="0">
                <a:solidFill>
                  <a:srgbClr val="92D050"/>
                </a:solidFill>
                <a:latin typeface="Century Schoolbook" pitchFamily="18" charset="0"/>
              </a:rPr>
              <a:t>Come Holy Spirit, fill the hearts of your faithful. </a:t>
            </a:r>
          </a:p>
          <a:p>
            <a:r>
              <a:rPr lang="en-GB" altLang="en-US" sz="2800" dirty="0" smtClean="0">
                <a:solidFill>
                  <a:srgbClr val="92D050"/>
                </a:solidFill>
                <a:latin typeface="Century Schoolbook" pitchFamily="18" charset="0"/>
              </a:rPr>
              <a:t>Enkindle in us the fire of your love.</a:t>
            </a:r>
            <a:br>
              <a:rPr lang="en-GB" altLang="en-US" sz="2800" dirty="0" smtClean="0">
                <a:solidFill>
                  <a:srgbClr val="92D050"/>
                </a:solidFill>
                <a:latin typeface="Century Schoolbook" pitchFamily="18" charset="0"/>
              </a:rPr>
            </a:br>
            <a:r>
              <a:rPr lang="en-GB" altLang="en-US" sz="2800" dirty="0" smtClean="0">
                <a:solidFill>
                  <a:srgbClr val="92D050"/>
                </a:solidFill>
                <a:latin typeface="Century Schoolbook" pitchFamily="18" charset="0"/>
              </a:rPr>
              <a:t>Send forth your Spirit, and we shall be created,</a:t>
            </a:r>
            <a:br>
              <a:rPr lang="en-GB" altLang="en-US" sz="2800" dirty="0" smtClean="0">
                <a:solidFill>
                  <a:srgbClr val="92D050"/>
                </a:solidFill>
                <a:latin typeface="Century Schoolbook" pitchFamily="18" charset="0"/>
              </a:rPr>
            </a:br>
            <a:r>
              <a:rPr lang="en-GB" altLang="en-US" sz="2800" dirty="0" smtClean="0">
                <a:solidFill>
                  <a:srgbClr val="92D050"/>
                </a:solidFill>
                <a:latin typeface="Century Schoolbook" pitchFamily="18" charset="0"/>
              </a:rPr>
              <a:t>And you shall renew the face of the earth. </a:t>
            </a:r>
            <a:br>
              <a:rPr lang="en-GB" altLang="en-US" sz="2800" dirty="0" smtClean="0">
                <a:solidFill>
                  <a:srgbClr val="92D050"/>
                </a:solidFill>
                <a:latin typeface="Century Schoolbook" pitchFamily="18" charset="0"/>
              </a:rPr>
            </a:br>
            <a:r>
              <a:rPr lang="en-GB" altLang="en-US" sz="2800" dirty="0" smtClean="0">
                <a:solidFill>
                  <a:srgbClr val="92D050"/>
                </a:solidFill>
                <a:latin typeface="Century Schoolbook" pitchFamily="18" charset="0"/>
              </a:rPr>
              <a:t>Amen.</a:t>
            </a:r>
            <a:endParaRPr lang="en-US" sz="2800" dirty="0" smtClean="0">
              <a:solidFill>
                <a:srgbClr val="92D050"/>
              </a:solidFill>
              <a:latin typeface="Century Schoolbook" pitchFamily="18" charset="0"/>
            </a:endParaRPr>
          </a:p>
        </p:txBody>
      </p:sp>
      <p:pic>
        <p:nvPicPr>
          <p:cNvPr id="4" name="Picture 11" descr="ANd9GcS6BFVsCgUPbhUcCMHZwDkmrFPBH00QenNXFGuNCaBKBCGg2Xsqag"/>
          <p:cNvPicPr>
            <a:picLocks noChangeAspect="1" noChangeArrowheads="1"/>
          </p:cNvPicPr>
          <p:nvPr/>
        </p:nvPicPr>
        <p:blipFill>
          <a:blip r:embed="rId3" cstate="print"/>
          <a:srcRect/>
          <a:stretch>
            <a:fillRect/>
          </a:stretch>
        </p:blipFill>
        <p:spPr bwMode="auto">
          <a:xfrm>
            <a:off x="2786050" y="500042"/>
            <a:ext cx="3073840" cy="1557389"/>
          </a:xfrm>
          <a:prstGeom prst="rect">
            <a:avLst/>
          </a:prstGeom>
          <a:noFill/>
          <a:ln w="9525">
            <a:noFill/>
            <a:miter lim="800000"/>
            <a:headEnd/>
            <a:tailEnd/>
          </a:ln>
        </p:spPr>
      </p:pic>
      <p:sp>
        <p:nvSpPr>
          <p:cNvPr id="5" name="Rectangle 4"/>
          <p:cNvSpPr/>
          <p:nvPr/>
        </p:nvSpPr>
        <p:spPr>
          <a:xfrm>
            <a:off x="107504" y="87015"/>
            <a:ext cx="5292626" cy="461665"/>
          </a:xfrm>
          <a:prstGeom prst="rect">
            <a:avLst/>
          </a:prstGeom>
        </p:spPr>
        <p:txBody>
          <a:bodyPr wrap="square">
            <a:spAutoFit/>
          </a:bodyPr>
          <a:lstStyle/>
          <a:p>
            <a:r>
              <a:rPr lang="en-IE" sz="2400" b="1" dirty="0">
                <a:solidFill>
                  <a:schemeClr val="tx2"/>
                </a:solidFill>
                <a:latin typeface="Ink Free" panose="03080402000500000000" pitchFamily="66" charset="0"/>
              </a:rPr>
              <a:t>Celebrating Confirmation </a:t>
            </a:r>
            <a:r>
              <a:rPr lang="en-IE" sz="2400" b="1" dirty="0" smtClean="0">
                <a:solidFill>
                  <a:schemeClr val="tx2"/>
                </a:solidFill>
                <a:latin typeface="Ink Free" panose="03080402000500000000" pitchFamily="66" charset="0"/>
              </a:rPr>
              <a:t>2020</a:t>
            </a:r>
            <a:endParaRPr lang="en-IE" sz="2400" b="1" dirty="0">
              <a:solidFill>
                <a:schemeClr val="tx2"/>
              </a:solidFill>
              <a:latin typeface="Ink Free" panose="03080402000500000000" pitchFamily="66" charset="0"/>
            </a:endParaRPr>
          </a:p>
        </p:txBody>
      </p:sp>
      <p:sp>
        <p:nvSpPr>
          <p:cNvPr id="6" name="Slide Number Placeholder 5"/>
          <p:cNvSpPr>
            <a:spLocks noGrp="1"/>
          </p:cNvSpPr>
          <p:nvPr>
            <p:ph type="sldNum" sz="quarter" idx="12"/>
          </p:nvPr>
        </p:nvSpPr>
        <p:spPr/>
        <p:txBody>
          <a:bodyPr/>
          <a:lstStyle/>
          <a:p>
            <a:fld id="{E5F256C2-5E1B-474A-8358-04BD35D00AFB}" type="slidenum">
              <a:rPr lang="en-IE" smtClean="0"/>
              <a:pPr/>
              <a:t>1</a:t>
            </a:fld>
            <a:endParaRPr lang="en-I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1"/>
          <p:cNvSpPr>
            <a:spLocks/>
          </p:cNvSpPr>
          <p:nvPr/>
        </p:nvSpPr>
        <p:spPr bwMode="auto">
          <a:xfrm>
            <a:off x="4363268" y="887313"/>
            <a:ext cx="4248472" cy="5207594"/>
          </a:xfrm>
          <a:custGeom>
            <a:avLst/>
            <a:gdLst>
              <a:gd name="T0" fmla="*/ 2147483647 w 21600"/>
              <a:gd name="T1" fmla="*/ 1524492743 h 21600"/>
              <a:gd name="T2" fmla="*/ 2147483647 w 21600"/>
              <a:gd name="T3" fmla="*/ 1524492743 h 21600"/>
              <a:gd name="T4" fmla="*/ 2147483647 w 21600"/>
              <a:gd name="T5" fmla="*/ 1524492743 h 21600"/>
              <a:gd name="T6" fmla="*/ 2147483647 w 21600"/>
              <a:gd name="T7" fmla="*/ 152449274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88896" tIns="50798" rIns="88896" bIns="50798"/>
          <a:lstStyle/>
          <a:p>
            <a:pPr defTabSz="456514"/>
            <a:r>
              <a:rPr lang="en-US" sz="2700" dirty="0" smtClean="0">
                <a:solidFill>
                  <a:schemeClr val="bg2">
                    <a:lumMod val="60000"/>
                    <a:lumOff val="40000"/>
                  </a:schemeClr>
                </a:solidFill>
                <a:latin typeface="Helvetica" charset="0"/>
                <a:ea typeface="Helvetica" charset="0"/>
                <a:cs typeface="Helvetica" charset="0"/>
                <a:sym typeface="Helvetica" charset="0"/>
              </a:rPr>
              <a:t>After </a:t>
            </a:r>
            <a:r>
              <a:rPr lang="en-US" sz="2700" dirty="0">
                <a:solidFill>
                  <a:schemeClr val="bg2">
                    <a:lumMod val="60000"/>
                    <a:lumOff val="40000"/>
                  </a:schemeClr>
                </a:solidFill>
                <a:latin typeface="Helvetica" charset="0"/>
                <a:ea typeface="Helvetica" charset="0"/>
                <a:cs typeface="Helvetica" charset="0"/>
                <a:sym typeface="Helvetica" charset="0"/>
              </a:rPr>
              <a:t>Jesus died, God promised to </a:t>
            </a:r>
            <a:r>
              <a:rPr lang="en-US" sz="2700" dirty="0" smtClean="0">
                <a:solidFill>
                  <a:schemeClr val="bg2">
                    <a:lumMod val="60000"/>
                    <a:lumOff val="40000"/>
                  </a:schemeClr>
                </a:solidFill>
                <a:latin typeface="Helvetica" charset="0"/>
                <a:ea typeface="Helvetica" charset="0"/>
                <a:cs typeface="Helvetica" charset="0"/>
                <a:sym typeface="Helvetica" charset="0"/>
              </a:rPr>
              <a:t>send </a:t>
            </a:r>
            <a:r>
              <a:rPr lang="en-US" sz="2700" dirty="0">
                <a:solidFill>
                  <a:schemeClr val="bg2">
                    <a:lumMod val="60000"/>
                    <a:lumOff val="40000"/>
                  </a:schemeClr>
                </a:solidFill>
                <a:latin typeface="Helvetica" charset="0"/>
                <a:ea typeface="Helvetica" charset="0"/>
                <a:cs typeface="Helvetica" charset="0"/>
                <a:sym typeface="Helvetica" charset="0"/>
              </a:rPr>
              <a:t>the Holy Spirit</a:t>
            </a:r>
            <a:r>
              <a:rPr lang="en-US" sz="2800" dirty="0">
                <a:solidFill>
                  <a:schemeClr val="bg2">
                    <a:lumMod val="60000"/>
                    <a:lumOff val="40000"/>
                  </a:schemeClr>
                </a:solidFill>
                <a:latin typeface="Helvetica" charset="0"/>
                <a:ea typeface="Helvetica" charset="0"/>
                <a:cs typeface="Helvetica" charset="0"/>
                <a:sym typeface="Helvetica" charset="0"/>
              </a:rPr>
              <a:t> </a:t>
            </a:r>
            <a:r>
              <a:rPr lang="en-US" sz="2700" dirty="0" smtClean="0">
                <a:solidFill>
                  <a:schemeClr val="bg2">
                    <a:lumMod val="60000"/>
                    <a:lumOff val="40000"/>
                  </a:schemeClr>
                </a:solidFill>
                <a:latin typeface="Helvetica" charset="0"/>
                <a:ea typeface="Helvetica" charset="0"/>
                <a:cs typeface="Helvetica" charset="0"/>
                <a:sym typeface="Helvetica" charset="0"/>
              </a:rPr>
              <a:t>to </a:t>
            </a:r>
            <a:r>
              <a:rPr lang="en-US" sz="2700" dirty="0">
                <a:solidFill>
                  <a:schemeClr val="bg2">
                    <a:lumMod val="60000"/>
                    <a:lumOff val="40000"/>
                  </a:schemeClr>
                </a:solidFill>
                <a:latin typeface="Helvetica" charset="0"/>
                <a:ea typeface="Helvetica" charset="0"/>
                <a:cs typeface="Helvetica" charset="0"/>
                <a:sym typeface="Helvetica" charset="0"/>
              </a:rPr>
              <a:t>his friends, the Disciples.</a:t>
            </a:r>
            <a:endParaRPr lang="en-US" sz="2800" dirty="0">
              <a:solidFill>
                <a:schemeClr val="bg2">
                  <a:lumMod val="60000"/>
                  <a:lumOff val="40000"/>
                </a:schemeClr>
              </a:solidFill>
              <a:latin typeface="Helvetica" charset="0"/>
              <a:ea typeface="Helvetica" charset="0"/>
              <a:cs typeface="Helvetica" charset="0"/>
              <a:sym typeface="Helvetica" charset="0"/>
            </a:endParaRPr>
          </a:p>
          <a:p>
            <a:pPr defTabSz="456514"/>
            <a:endParaRPr lang="en-US" sz="2700" dirty="0" smtClean="0">
              <a:solidFill>
                <a:schemeClr val="bg2">
                  <a:lumMod val="60000"/>
                  <a:lumOff val="40000"/>
                </a:schemeClr>
              </a:solidFill>
              <a:latin typeface="Helvetica" charset="0"/>
              <a:ea typeface="Helvetica" charset="0"/>
              <a:cs typeface="Helvetica" charset="0"/>
              <a:sym typeface="Helvetica" charset="0"/>
            </a:endParaRPr>
          </a:p>
          <a:p>
            <a:pPr defTabSz="456514"/>
            <a:r>
              <a:rPr lang="en-US" sz="2800" dirty="0" smtClean="0">
                <a:solidFill>
                  <a:schemeClr val="bg2">
                    <a:lumMod val="60000"/>
                    <a:lumOff val="40000"/>
                  </a:schemeClr>
                </a:solidFill>
                <a:latin typeface="Helvetica" charset="0"/>
                <a:ea typeface="Helvetica" charset="0"/>
                <a:cs typeface="Helvetica" charset="0"/>
                <a:sym typeface="Helvetica" charset="0"/>
              </a:rPr>
              <a:t>At Pentecost, </a:t>
            </a:r>
            <a:r>
              <a:rPr lang="en-US" sz="2800" dirty="0">
                <a:solidFill>
                  <a:schemeClr val="bg2">
                    <a:lumMod val="60000"/>
                    <a:lumOff val="40000"/>
                  </a:schemeClr>
                </a:solidFill>
                <a:latin typeface="Helvetica" charset="0"/>
                <a:ea typeface="Helvetica" charset="0"/>
                <a:cs typeface="Helvetica" charset="0"/>
                <a:sym typeface="Helvetica" charset="0"/>
              </a:rPr>
              <a:t>the Church’s b</a:t>
            </a:r>
            <a:r>
              <a:rPr lang="en-US" sz="2800" dirty="0" smtClean="0">
                <a:solidFill>
                  <a:schemeClr val="bg2">
                    <a:lumMod val="60000"/>
                    <a:lumOff val="40000"/>
                  </a:schemeClr>
                </a:solidFill>
                <a:latin typeface="Helvetica" charset="0"/>
                <a:ea typeface="Helvetica" charset="0"/>
                <a:cs typeface="Helvetica" charset="0"/>
                <a:sym typeface="Helvetica" charset="0"/>
              </a:rPr>
              <a:t>irthday, the </a:t>
            </a:r>
            <a:r>
              <a:rPr lang="en-US" sz="2800" dirty="0">
                <a:solidFill>
                  <a:schemeClr val="bg2">
                    <a:lumMod val="60000"/>
                    <a:lumOff val="40000"/>
                  </a:schemeClr>
                </a:solidFill>
                <a:latin typeface="Helvetica" charset="0"/>
                <a:ea typeface="Helvetica" charset="0"/>
                <a:cs typeface="Helvetica" charset="0"/>
                <a:sym typeface="Helvetica" charset="0"/>
              </a:rPr>
              <a:t>Holy Spirit was </a:t>
            </a:r>
            <a:r>
              <a:rPr lang="en-US" sz="2800" dirty="0" smtClean="0">
                <a:solidFill>
                  <a:schemeClr val="bg2">
                    <a:lumMod val="60000"/>
                    <a:lumOff val="40000"/>
                  </a:schemeClr>
                </a:solidFill>
                <a:latin typeface="Helvetica" charset="0"/>
                <a:ea typeface="Helvetica" charset="0"/>
                <a:cs typeface="Helvetica" charset="0"/>
                <a:sym typeface="Helvetica" charset="0"/>
              </a:rPr>
              <a:t>given </a:t>
            </a:r>
            <a:r>
              <a:rPr lang="en-US" sz="2800" dirty="0">
                <a:solidFill>
                  <a:schemeClr val="bg2">
                    <a:lumMod val="60000"/>
                    <a:lumOff val="40000"/>
                  </a:schemeClr>
                </a:solidFill>
                <a:latin typeface="Helvetica" charset="0"/>
                <a:ea typeface="Helvetica" charset="0"/>
                <a:cs typeface="Helvetica" charset="0"/>
                <a:sym typeface="Helvetica" charset="0"/>
              </a:rPr>
              <a:t>to the </a:t>
            </a:r>
            <a:r>
              <a:rPr lang="en-US" sz="2800" dirty="0" smtClean="0">
                <a:solidFill>
                  <a:schemeClr val="bg2">
                    <a:lumMod val="60000"/>
                    <a:lumOff val="40000"/>
                  </a:schemeClr>
                </a:solidFill>
                <a:latin typeface="Helvetica" charset="0"/>
                <a:ea typeface="Helvetica" charset="0"/>
                <a:cs typeface="Helvetica" charset="0"/>
                <a:sym typeface="Helvetica" charset="0"/>
              </a:rPr>
              <a:t>Disciples</a:t>
            </a:r>
            <a:r>
              <a:rPr lang="en-US" sz="2800" dirty="0">
                <a:solidFill>
                  <a:schemeClr val="bg2">
                    <a:lumMod val="60000"/>
                    <a:lumOff val="40000"/>
                  </a:schemeClr>
                </a:solidFill>
                <a:latin typeface="Helvetica" charset="0"/>
                <a:ea typeface="Helvetica" charset="0"/>
                <a:cs typeface="Helvetica" charset="0"/>
                <a:sym typeface="Helvetica" charset="0"/>
              </a:rPr>
              <a:t>.</a:t>
            </a:r>
            <a:r>
              <a:rPr lang="en-US" sz="2800" dirty="0" smtClean="0">
                <a:solidFill>
                  <a:schemeClr val="bg2">
                    <a:lumMod val="60000"/>
                    <a:lumOff val="40000"/>
                  </a:schemeClr>
                </a:solidFill>
                <a:latin typeface="Helvetica" charset="0"/>
                <a:ea typeface="Helvetica" charset="0"/>
                <a:cs typeface="Helvetica" charset="0"/>
                <a:sym typeface="Helvetica" charset="0"/>
              </a:rPr>
              <a:t> </a:t>
            </a:r>
            <a:br>
              <a:rPr lang="en-US" sz="2800" dirty="0" smtClean="0">
                <a:solidFill>
                  <a:schemeClr val="bg2">
                    <a:lumMod val="60000"/>
                    <a:lumOff val="40000"/>
                  </a:schemeClr>
                </a:solidFill>
                <a:latin typeface="Helvetica" charset="0"/>
                <a:ea typeface="Helvetica" charset="0"/>
                <a:cs typeface="Helvetica" charset="0"/>
                <a:sym typeface="Helvetica" charset="0"/>
              </a:rPr>
            </a:br>
            <a:r>
              <a:rPr lang="en-US" sz="2800" dirty="0" smtClean="0">
                <a:solidFill>
                  <a:schemeClr val="bg2">
                    <a:lumMod val="60000"/>
                    <a:lumOff val="40000"/>
                  </a:schemeClr>
                </a:solidFill>
                <a:latin typeface="Helvetica" charset="0"/>
                <a:ea typeface="Helvetica" charset="0"/>
                <a:cs typeface="Helvetica" charset="0"/>
                <a:sym typeface="Helvetica" charset="0"/>
              </a:rPr>
              <a:t/>
            </a:r>
            <a:br>
              <a:rPr lang="en-US" sz="2800" dirty="0" smtClean="0">
                <a:solidFill>
                  <a:schemeClr val="bg2">
                    <a:lumMod val="60000"/>
                    <a:lumOff val="40000"/>
                  </a:schemeClr>
                </a:solidFill>
                <a:latin typeface="Helvetica" charset="0"/>
                <a:ea typeface="Helvetica" charset="0"/>
                <a:cs typeface="Helvetica" charset="0"/>
                <a:sym typeface="Helvetica" charset="0"/>
              </a:rPr>
            </a:br>
            <a:r>
              <a:rPr lang="en-US" sz="2800" dirty="0" smtClean="0">
                <a:solidFill>
                  <a:schemeClr val="bg2">
                    <a:lumMod val="60000"/>
                    <a:lumOff val="40000"/>
                  </a:schemeClr>
                </a:solidFill>
                <a:latin typeface="Helvetica" charset="0"/>
                <a:ea typeface="Helvetica" charset="0"/>
                <a:cs typeface="Helvetica" charset="0"/>
                <a:sym typeface="Helvetica" charset="0"/>
              </a:rPr>
              <a:t>They </a:t>
            </a:r>
            <a:r>
              <a:rPr lang="en-US" sz="2800" dirty="0">
                <a:solidFill>
                  <a:schemeClr val="bg2">
                    <a:lumMod val="60000"/>
                    <a:lumOff val="40000"/>
                  </a:schemeClr>
                </a:solidFill>
                <a:latin typeface="Helvetica" charset="0"/>
                <a:ea typeface="Helvetica" charset="0"/>
                <a:cs typeface="Helvetica" charset="0"/>
                <a:sym typeface="Helvetica" charset="0"/>
              </a:rPr>
              <a:t>became the new  Church </a:t>
            </a:r>
            <a:r>
              <a:rPr lang="en-US" sz="2800" dirty="0" smtClean="0">
                <a:solidFill>
                  <a:schemeClr val="bg2">
                    <a:lumMod val="60000"/>
                    <a:lumOff val="40000"/>
                  </a:schemeClr>
                </a:solidFill>
                <a:latin typeface="Helvetica" charset="0"/>
                <a:ea typeface="Helvetica" charset="0"/>
                <a:cs typeface="Helvetica" charset="0"/>
                <a:sym typeface="Helvetica" charset="0"/>
              </a:rPr>
              <a:t>Family, helped by the Holy Spirit.</a:t>
            </a:r>
            <a:endParaRPr lang="en-US" sz="2800" dirty="0">
              <a:solidFill>
                <a:schemeClr val="bg2">
                  <a:lumMod val="60000"/>
                  <a:lumOff val="40000"/>
                </a:schemeClr>
              </a:solidFill>
              <a:latin typeface="Helvetica" charset="0"/>
              <a:ea typeface="Helvetica" charset="0"/>
              <a:cs typeface="Helvetica" charset="0"/>
              <a:sym typeface="Helvetica" charset="0"/>
            </a:endParaRPr>
          </a:p>
          <a:p>
            <a:pPr defTabSz="456514"/>
            <a:endParaRPr lang="en-US" sz="2700" dirty="0" smtClean="0">
              <a:solidFill>
                <a:schemeClr val="bg2">
                  <a:lumMod val="60000"/>
                  <a:lumOff val="40000"/>
                </a:schemeClr>
              </a:solidFill>
              <a:latin typeface="Helvetica" charset="0"/>
              <a:ea typeface="Helvetica" charset="0"/>
              <a:cs typeface="Helvetica" charset="0"/>
              <a:sym typeface="Helvetica" charset="0"/>
            </a:endParaRPr>
          </a:p>
          <a:p>
            <a:pPr defTabSz="456514"/>
            <a:endParaRPr lang="en-US" sz="2700" dirty="0">
              <a:solidFill>
                <a:srgbClr val="403152"/>
              </a:solidFill>
              <a:latin typeface="Helvetica" charset="0"/>
              <a:ea typeface="Helvetica" charset="0"/>
              <a:cs typeface="Helvetica" charset="0"/>
              <a:sym typeface="Helvetica" charset="0"/>
            </a:endParaRPr>
          </a:p>
          <a:p>
            <a:pPr defTabSz="456514"/>
            <a:endParaRPr lang="en-US" sz="2700" dirty="0">
              <a:solidFill>
                <a:srgbClr val="403152"/>
              </a:solidFill>
              <a:latin typeface="Helvetica" charset="0"/>
              <a:ea typeface="Helvetica" charset="0"/>
              <a:cs typeface="Helvetica" charset="0"/>
              <a:sym typeface="Helvetica" charset="0"/>
            </a:endParaRPr>
          </a:p>
          <a:p>
            <a:pPr defTabSz="456514"/>
            <a:endParaRPr lang="en-US" sz="2700" dirty="0">
              <a:solidFill>
                <a:srgbClr val="403152"/>
              </a:solidFill>
              <a:latin typeface="Helvetica" charset="0"/>
              <a:ea typeface="Helvetica" charset="0"/>
              <a:cs typeface="Helvetica" charset="0"/>
              <a:sym typeface="Helvetica" charset="0"/>
            </a:endParaRPr>
          </a:p>
          <a:p>
            <a:pPr defTabSz="456514"/>
            <a:endParaRPr lang="en-US" sz="2700" dirty="0">
              <a:solidFill>
                <a:srgbClr val="403152"/>
              </a:solidFill>
              <a:latin typeface="Helvetica" charset="0"/>
              <a:ea typeface="Helvetica" charset="0"/>
              <a:cs typeface="Helvetica" charset="0"/>
              <a:sym typeface="Helvetica" charset="0"/>
            </a:endParaRPr>
          </a:p>
          <a:p>
            <a:pPr defTabSz="456514"/>
            <a:endParaRPr lang="en-US" sz="2700" dirty="0">
              <a:solidFill>
                <a:srgbClr val="403152"/>
              </a:solidFill>
              <a:latin typeface="Helvetica" charset="0"/>
              <a:ea typeface="Helvetica" charset="0"/>
              <a:cs typeface="Helvetica" charset="0"/>
              <a:sym typeface="Helvetica" charset="0"/>
            </a:endParaRPr>
          </a:p>
          <a:p>
            <a:pPr defTabSz="456514"/>
            <a:endParaRPr lang="en-US" sz="2700" dirty="0">
              <a:solidFill>
                <a:srgbClr val="403152"/>
              </a:solidFill>
              <a:latin typeface="Helvetica" charset="0"/>
              <a:ea typeface="Helvetica" charset="0"/>
              <a:cs typeface="Helvetica" charset="0"/>
              <a:sym typeface="Helvetica" charset="0"/>
            </a:endParaRPr>
          </a:p>
          <a:p>
            <a:pPr defTabSz="456514"/>
            <a:endParaRPr lang="en-US" sz="2700" dirty="0">
              <a:solidFill>
                <a:srgbClr val="403152"/>
              </a:solidFill>
              <a:latin typeface="Helvetica" charset="0"/>
              <a:ea typeface="Helvetica" charset="0"/>
              <a:cs typeface="Helvetica" charset="0"/>
              <a:sym typeface="Helvetica" charset="0"/>
            </a:endParaRPr>
          </a:p>
          <a:p>
            <a:pPr defTabSz="456514"/>
            <a:endParaRPr lang="en-US" sz="2700" dirty="0">
              <a:solidFill>
                <a:srgbClr val="403152"/>
              </a:solidFill>
              <a:latin typeface="Helvetica" charset="0"/>
              <a:ea typeface="Helvetica" charset="0"/>
              <a:cs typeface="Helvetica" charset="0"/>
              <a:sym typeface="Helvetica" charset="0"/>
            </a:endParaRPr>
          </a:p>
        </p:txBody>
      </p:sp>
      <p:sp>
        <p:nvSpPr>
          <p:cNvPr id="15363" name="AutoShape 2"/>
          <p:cNvSpPr>
            <a:spLocks/>
          </p:cNvSpPr>
          <p:nvPr/>
        </p:nvSpPr>
        <p:spPr bwMode="auto">
          <a:xfrm>
            <a:off x="772418" y="5439296"/>
            <a:ext cx="7181701" cy="5706070"/>
          </a:xfrm>
          <a:custGeom>
            <a:avLst/>
            <a:gdLst>
              <a:gd name="T0" fmla="*/ 2147483647 w 21600"/>
              <a:gd name="T1" fmla="*/ 1524492743 h 21600"/>
              <a:gd name="T2" fmla="*/ 2147483647 w 21600"/>
              <a:gd name="T3" fmla="*/ 1524492743 h 21600"/>
              <a:gd name="T4" fmla="*/ 2147483647 w 21600"/>
              <a:gd name="T5" fmla="*/ 1524492743 h 21600"/>
              <a:gd name="T6" fmla="*/ 2147483647 w 21600"/>
              <a:gd name="T7" fmla="*/ 152449274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88896" tIns="50798" rIns="88896" bIns="50798"/>
          <a:lstStyle/>
          <a:p>
            <a:pPr defTabSz="456514"/>
            <a:endParaRPr lang="en-US" sz="2700" dirty="0">
              <a:solidFill>
                <a:srgbClr val="403152"/>
              </a:solidFill>
              <a:latin typeface="Helvetica" charset="0"/>
              <a:ea typeface="Helvetica" charset="0"/>
              <a:cs typeface="Helvetica" charset="0"/>
              <a:sym typeface="Helvetica" charset="0"/>
            </a:endParaRPr>
          </a:p>
          <a:p>
            <a:pPr defTabSz="456514"/>
            <a:endParaRPr lang="en-US" sz="2700" dirty="0">
              <a:solidFill>
                <a:srgbClr val="403152"/>
              </a:solidFill>
              <a:latin typeface="Helvetica" charset="0"/>
              <a:ea typeface="Helvetica" charset="0"/>
              <a:cs typeface="Helvetica" charset="0"/>
              <a:sym typeface="Helvetica" charset="0"/>
            </a:endParaRPr>
          </a:p>
          <a:p>
            <a:pPr defTabSz="456514"/>
            <a:endParaRPr lang="en-US" sz="2700" dirty="0">
              <a:solidFill>
                <a:srgbClr val="403152"/>
              </a:solidFill>
              <a:latin typeface="Helvetica" charset="0"/>
              <a:ea typeface="Helvetica" charset="0"/>
              <a:cs typeface="Helvetica" charset="0"/>
              <a:sym typeface="Helvetica" charset="0"/>
            </a:endParaRPr>
          </a:p>
          <a:p>
            <a:pPr defTabSz="456514"/>
            <a:endParaRPr lang="en-US" sz="2700" dirty="0">
              <a:solidFill>
                <a:srgbClr val="403152"/>
              </a:solidFill>
              <a:latin typeface="Helvetica" charset="0"/>
              <a:ea typeface="Helvetica" charset="0"/>
              <a:cs typeface="Helvetica" charset="0"/>
              <a:sym typeface="Helvetica" charset="0"/>
            </a:endParaRPr>
          </a:p>
          <a:p>
            <a:pPr defTabSz="456514"/>
            <a:endParaRPr lang="en-US" sz="2700" dirty="0">
              <a:solidFill>
                <a:srgbClr val="403152"/>
              </a:solidFill>
              <a:latin typeface="Helvetica" charset="0"/>
              <a:ea typeface="Helvetica" charset="0"/>
              <a:cs typeface="Helvetica" charset="0"/>
              <a:sym typeface="Helvetica" charset="0"/>
            </a:endParaRPr>
          </a:p>
          <a:p>
            <a:pPr defTabSz="456514"/>
            <a:endParaRPr lang="en-US" sz="2700" dirty="0">
              <a:solidFill>
                <a:srgbClr val="403152"/>
              </a:solidFill>
              <a:latin typeface="Helvetica" charset="0"/>
              <a:ea typeface="Helvetica" charset="0"/>
              <a:cs typeface="Helvetica" charset="0"/>
              <a:sym typeface="Helvetica" charset="0"/>
            </a:endParaRPr>
          </a:p>
          <a:p>
            <a:pPr defTabSz="456514"/>
            <a:endParaRPr lang="en-US" sz="2700" dirty="0">
              <a:solidFill>
                <a:srgbClr val="403152"/>
              </a:solidFill>
              <a:latin typeface="Helvetica" charset="0"/>
              <a:ea typeface="Helvetica" charset="0"/>
              <a:cs typeface="Helvetica" charset="0"/>
              <a:sym typeface="Helvetica" charset="0"/>
            </a:endParaRPr>
          </a:p>
          <a:p>
            <a:pPr defTabSz="456514"/>
            <a:endParaRPr lang="en-US" sz="2700" dirty="0">
              <a:solidFill>
                <a:srgbClr val="403152"/>
              </a:solidFill>
              <a:latin typeface="Helvetica" charset="0"/>
              <a:ea typeface="Helvetica" charset="0"/>
              <a:cs typeface="Helvetica" charset="0"/>
              <a:sym typeface="Helvetica" charset="0"/>
            </a:endParaRPr>
          </a:p>
          <a:p>
            <a:pPr defTabSz="456514"/>
            <a:endParaRPr lang="en-US" sz="2700" dirty="0">
              <a:solidFill>
                <a:srgbClr val="403152"/>
              </a:solidFill>
              <a:latin typeface="Helvetica" charset="0"/>
              <a:ea typeface="Helvetica" charset="0"/>
              <a:cs typeface="Helvetica" charset="0"/>
              <a:sym typeface="Helvetica" charset="0"/>
            </a:endParaRPr>
          </a:p>
        </p:txBody>
      </p:sp>
      <p:sp>
        <p:nvSpPr>
          <p:cNvPr id="5" name="Rectangle 4"/>
          <p:cNvSpPr/>
          <p:nvPr/>
        </p:nvSpPr>
        <p:spPr>
          <a:xfrm>
            <a:off x="107504" y="87014"/>
            <a:ext cx="5292626" cy="461665"/>
          </a:xfrm>
          <a:prstGeom prst="rect">
            <a:avLst/>
          </a:prstGeom>
        </p:spPr>
        <p:txBody>
          <a:bodyPr wrap="square">
            <a:spAutoFit/>
          </a:bodyPr>
          <a:lstStyle/>
          <a:p>
            <a:r>
              <a:rPr lang="en-IE" sz="2400" b="1" dirty="0">
                <a:solidFill>
                  <a:schemeClr val="tx2"/>
                </a:solidFill>
                <a:latin typeface="Ink Free" panose="03080402000500000000" pitchFamily="66" charset="0"/>
              </a:rPr>
              <a:t>Celebrating Confirmation </a:t>
            </a:r>
            <a:r>
              <a:rPr lang="en-IE" sz="2400" b="1" dirty="0" smtClean="0">
                <a:solidFill>
                  <a:schemeClr val="tx2"/>
                </a:solidFill>
                <a:latin typeface="Ink Free" panose="03080402000500000000" pitchFamily="66" charset="0"/>
              </a:rPr>
              <a:t>2020</a:t>
            </a:r>
            <a:endParaRPr lang="en-IE" sz="2400" b="1" dirty="0">
              <a:solidFill>
                <a:schemeClr val="tx2"/>
              </a:solidFill>
              <a:latin typeface="Ink Free" panose="03080402000500000000" pitchFamily="66" charset="0"/>
            </a:endParaRPr>
          </a:p>
        </p:txBody>
      </p:sp>
      <p:pic>
        <p:nvPicPr>
          <p:cNvPr id="7" name="Picture 3" descr="image23.jpg"/>
          <p:cNvPicPr>
            <a:picLocks noChangeAspect="1"/>
          </p:cNvPicPr>
          <p:nvPr/>
        </p:nvPicPr>
        <p:blipFill>
          <a:blip r:embed="rId2" cstate="print"/>
          <a:srcRect/>
          <a:stretch>
            <a:fillRect/>
          </a:stretch>
        </p:blipFill>
        <p:spPr bwMode="auto">
          <a:xfrm>
            <a:off x="539552" y="1712986"/>
            <a:ext cx="3161109" cy="3556248"/>
          </a:xfrm>
          <a:prstGeom prst="rect">
            <a:avLst/>
          </a:prstGeom>
          <a:noFill/>
          <a:ln w="12700">
            <a:noFill/>
            <a:miter lim="0"/>
            <a:headEnd/>
            <a:tailEnd/>
          </a:ln>
        </p:spPr>
      </p:pic>
      <p:sp>
        <p:nvSpPr>
          <p:cNvPr id="6" name="Slide Number Placeholder 5"/>
          <p:cNvSpPr>
            <a:spLocks noGrp="1"/>
          </p:cNvSpPr>
          <p:nvPr>
            <p:ph type="sldNum" sz="quarter" idx="12"/>
          </p:nvPr>
        </p:nvSpPr>
        <p:spPr/>
        <p:txBody>
          <a:bodyPr/>
          <a:lstStyle/>
          <a:p>
            <a:fld id="{E5F256C2-5E1B-474A-8358-04BD35D00AFB}" type="slidenum">
              <a:rPr lang="en-IE" smtClean="0"/>
              <a:pPr/>
              <a:t>10</a:t>
            </a:fld>
            <a:endParaRPr lang="en-IE"/>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3" y="478895"/>
            <a:ext cx="5256584" cy="994306"/>
          </a:xfrm>
        </p:spPr>
        <p:txBody>
          <a:bodyPr/>
          <a:lstStyle/>
          <a:p>
            <a:r>
              <a:rPr lang="en-GB" sz="2000" b="1" dirty="0" smtClean="0">
                <a:solidFill>
                  <a:schemeClr val="bg2">
                    <a:lumMod val="60000"/>
                    <a:lumOff val="40000"/>
                  </a:schemeClr>
                </a:solidFill>
                <a:latin typeface="+mn-lt"/>
                <a:ea typeface="+mn-ea"/>
                <a:cs typeface="+mn-cs"/>
              </a:rPr>
              <a:t>the Gift </a:t>
            </a:r>
            <a:r>
              <a:rPr lang="en-GB" sz="2000" b="1" dirty="0">
                <a:solidFill>
                  <a:schemeClr val="bg2">
                    <a:lumMod val="60000"/>
                    <a:lumOff val="40000"/>
                  </a:schemeClr>
                </a:solidFill>
                <a:latin typeface="+mn-lt"/>
                <a:ea typeface="+mn-ea"/>
                <a:cs typeface="+mn-cs"/>
              </a:rPr>
              <a:t>Arrives</a:t>
            </a:r>
          </a:p>
        </p:txBody>
      </p:sp>
      <p:pic>
        <p:nvPicPr>
          <p:cNvPr id="3" name="Picture 19"/>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09810" y="1415166"/>
            <a:ext cx="3714849" cy="3204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p:cNvGrpSpPr>
            <a:grpSpLocks/>
          </p:cNvGrpSpPr>
          <p:nvPr/>
        </p:nvGrpSpPr>
        <p:grpSpPr bwMode="auto">
          <a:xfrm>
            <a:off x="755650" y="4005064"/>
            <a:ext cx="7121525" cy="2178224"/>
            <a:chOff x="755650" y="4781334"/>
            <a:chExt cx="7121525" cy="2121384"/>
          </a:xfrm>
        </p:grpSpPr>
        <p:sp>
          <p:nvSpPr>
            <p:cNvPr id="5" name="Rectangle 4"/>
            <p:cNvSpPr/>
            <p:nvPr/>
          </p:nvSpPr>
          <p:spPr>
            <a:xfrm>
              <a:off x="755650" y="5588273"/>
              <a:ext cx="7121525" cy="1314445"/>
            </a:xfrm>
            <a:prstGeom prst="rect">
              <a:avLst/>
            </a:prstGeom>
            <a:solidFill>
              <a:srgbClr val="F8CA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Rectangle 16"/>
            <p:cNvSpPr>
              <a:spLocks noChangeArrowheads="1"/>
            </p:cNvSpPr>
            <p:nvPr/>
          </p:nvSpPr>
          <p:spPr bwMode="auto">
            <a:xfrm>
              <a:off x="867106" y="5682145"/>
              <a:ext cx="6657222" cy="1040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2000" dirty="0">
                  <a:solidFill>
                    <a:schemeClr val="bg2"/>
                  </a:solidFill>
                </a:rPr>
                <a:t>Suddenly, the room was filled with the sound of a violent wind! Tongues of fire </a:t>
              </a:r>
              <a:r>
                <a:rPr lang="en-GB" altLang="en-US" sz="2000" dirty="0" smtClean="0">
                  <a:solidFill>
                    <a:schemeClr val="bg2"/>
                  </a:solidFill>
                </a:rPr>
                <a:t>appeared and </a:t>
              </a:r>
              <a:r>
                <a:rPr lang="en-GB" altLang="en-US" sz="2000" dirty="0">
                  <a:solidFill>
                    <a:schemeClr val="bg2"/>
                  </a:solidFill>
                </a:rPr>
                <a:t>came to rest above each person’s head, but no one was burned</a:t>
              </a:r>
              <a:r>
                <a:rPr lang="en-GB" altLang="en-US" sz="2000" dirty="0" smtClean="0">
                  <a:solidFill>
                    <a:schemeClr val="bg2"/>
                  </a:solidFill>
                </a:rPr>
                <a:t>!</a:t>
              </a:r>
              <a:endParaRPr lang="en-GB" altLang="en-US" sz="2000" dirty="0">
                <a:solidFill>
                  <a:schemeClr val="bg2"/>
                </a:solidFill>
              </a:endParaRPr>
            </a:p>
            <a:p>
              <a:pPr eaLnBrk="1" hangingPunct="1">
                <a:lnSpc>
                  <a:spcPct val="100000"/>
                </a:lnSpc>
                <a:spcBef>
                  <a:spcPct val="0"/>
                </a:spcBef>
                <a:buFontTx/>
                <a:buNone/>
              </a:pPr>
              <a:r>
                <a:rPr lang="en-GB" altLang="en-US" sz="2000" dirty="0">
                  <a:solidFill>
                    <a:schemeClr val="bg2"/>
                  </a:solidFill>
                </a:rPr>
                <a:t>Each of the disciples </a:t>
              </a:r>
              <a:r>
                <a:rPr lang="en-GB" altLang="en-US" sz="2000" dirty="0" smtClean="0">
                  <a:solidFill>
                    <a:schemeClr val="bg2"/>
                  </a:solidFill>
                </a:rPr>
                <a:t>was </a:t>
              </a:r>
              <a:r>
                <a:rPr lang="en-GB" altLang="en-US" sz="2000" dirty="0">
                  <a:solidFill>
                    <a:schemeClr val="bg2"/>
                  </a:solidFill>
                </a:rPr>
                <a:t>filled with the Holy Spirit.</a:t>
              </a:r>
            </a:p>
          </p:txBody>
        </p:sp>
        <p:sp>
          <p:nvSpPr>
            <p:cNvPr id="7" name="Rectangle 17"/>
            <p:cNvSpPr>
              <a:spLocks noChangeArrowheads="1"/>
            </p:cNvSpPr>
            <p:nvPr/>
          </p:nvSpPr>
          <p:spPr bwMode="auto">
            <a:xfrm>
              <a:off x="939114" y="4781334"/>
              <a:ext cx="6052235" cy="422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endParaRPr lang="en-GB" altLang="en-US">
                <a:solidFill>
                  <a:schemeClr val="tx1"/>
                </a:solidFill>
              </a:endParaRPr>
            </a:p>
          </p:txBody>
        </p:sp>
      </p:grpSp>
      <p:pic>
        <p:nvPicPr>
          <p:cNvPr id="8" name="Flame"/>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37425" y="4664075"/>
            <a:ext cx="1179513" cy="162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107504" y="87014"/>
            <a:ext cx="5292626" cy="461665"/>
          </a:xfrm>
          <a:prstGeom prst="rect">
            <a:avLst/>
          </a:prstGeom>
        </p:spPr>
        <p:txBody>
          <a:bodyPr wrap="square">
            <a:spAutoFit/>
          </a:bodyPr>
          <a:lstStyle/>
          <a:p>
            <a:r>
              <a:rPr lang="en-IE" sz="2400" b="1" dirty="0">
                <a:solidFill>
                  <a:schemeClr val="tx2"/>
                </a:solidFill>
                <a:latin typeface="Ink Free" panose="03080402000500000000" pitchFamily="66" charset="0"/>
              </a:rPr>
              <a:t>Celebrating Confirmation </a:t>
            </a:r>
            <a:r>
              <a:rPr lang="en-IE" sz="2400" b="1" dirty="0" smtClean="0">
                <a:solidFill>
                  <a:schemeClr val="tx2"/>
                </a:solidFill>
                <a:latin typeface="Ink Free" panose="03080402000500000000" pitchFamily="66" charset="0"/>
              </a:rPr>
              <a:t>2020</a:t>
            </a:r>
            <a:endParaRPr lang="en-IE" sz="2400" b="1" dirty="0">
              <a:solidFill>
                <a:schemeClr val="tx2"/>
              </a:solidFill>
              <a:latin typeface="Ink Free" panose="03080402000500000000" pitchFamily="66" charset="0"/>
            </a:endParaRPr>
          </a:p>
        </p:txBody>
      </p:sp>
      <p:sp>
        <p:nvSpPr>
          <p:cNvPr id="10" name="Rectangle 9"/>
          <p:cNvSpPr/>
          <p:nvPr/>
        </p:nvSpPr>
        <p:spPr>
          <a:xfrm>
            <a:off x="6784659" y="4230282"/>
            <a:ext cx="1993483" cy="492443"/>
          </a:xfrm>
          <a:prstGeom prst="rect">
            <a:avLst/>
          </a:prstGeom>
        </p:spPr>
        <p:txBody>
          <a:bodyPr wrap="square" lIns="0" tIns="0" rIns="0" bIns="0">
            <a:spAutoFit/>
          </a:bodyPr>
          <a:lstStyle/>
          <a:p>
            <a:r>
              <a:rPr lang="en-GB" sz="1600" dirty="0" smtClean="0">
                <a:solidFill>
                  <a:schemeClr val="bg2">
                    <a:lumMod val="60000"/>
                    <a:lumOff val="40000"/>
                  </a:schemeClr>
                </a:solidFill>
              </a:rPr>
              <a:t>Click the flame for more information</a:t>
            </a:r>
            <a:endParaRPr lang="en-GB" sz="1600" dirty="0">
              <a:solidFill>
                <a:schemeClr val="bg2">
                  <a:lumMod val="60000"/>
                  <a:lumOff val="40000"/>
                </a:schemeClr>
              </a:solidFill>
            </a:endParaRPr>
          </a:p>
        </p:txBody>
      </p:sp>
    </p:spTree>
    <p:extLst>
      <p:ext uri="{BB962C8B-B14F-4D97-AF65-F5344CB8AC3E}">
        <p14:creationId xmlns:p14="http://schemas.microsoft.com/office/powerpoint/2010/main" xmlns="" val="12055295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10" presetClass="exit" presetSubtype="0" fill="hold" nodeType="withEffect">
                                  <p:stCondLst>
                                    <p:cond delay="10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000" b="1" dirty="0" smtClean="0">
                <a:solidFill>
                  <a:schemeClr val="bg2">
                    <a:lumMod val="60000"/>
                    <a:lumOff val="40000"/>
                  </a:schemeClr>
                </a:solidFill>
                <a:latin typeface="+mn-lt"/>
                <a:ea typeface="+mn-ea"/>
                <a:cs typeface="+mn-cs"/>
              </a:rPr>
              <a:t>         The </a:t>
            </a:r>
            <a:r>
              <a:rPr lang="en-GB" sz="2000" b="1" dirty="0">
                <a:solidFill>
                  <a:schemeClr val="bg2">
                    <a:lumMod val="60000"/>
                    <a:lumOff val="40000"/>
                  </a:schemeClr>
                </a:solidFill>
                <a:latin typeface="+mn-lt"/>
                <a:ea typeface="+mn-ea"/>
                <a:cs typeface="+mn-cs"/>
              </a:rPr>
              <a:t>Gift of the Holy Spirit</a:t>
            </a:r>
          </a:p>
        </p:txBody>
      </p:sp>
      <p:sp>
        <p:nvSpPr>
          <p:cNvPr id="3" name="Rectangle 2"/>
          <p:cNvSpPr/>
          <p:nvPr/>
        </p:nvSpPr>
        <p:spPr>
          <a:xfrm>
            <a:off x="747713" y="3763963"/>
            <a:ext cx="2060575" cy="471487"/>
          </a:xfrm>
          <a:prstGeom prst="rect">
            <a:avLst/>
          </a:prstGeom>
          <a:solidFill>
            <a:srgbClr val="94AF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27275" y="2611438"/>
            <a:ext cx="5238750" cy="2344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a:spLocks noChangeArrowheads="1"/>
          </p:cNvSpPr>
          <p:nvPr/>
        </p:nvSpPr>
        <p:spPr bwMode="auto">
          <a:xfrm>
            <a:off x="755650" y="1274763"/>
            <a:ext cx="7740650" cy="1130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dirty="0">
                <a:solidFill>
                  <a:schemeClr val="bg2">
                    <a:lumMod val="60000"/>
                    <a:lumOff val="40000"/>
                  </a:schemeClr>
                </a:solidFill>
                <a:latin typeface="+mn-lt"/>
                <a:ea typeface="+mn-ea"/>
                <a:cs typeface="+mn-cs"/>
              </a:rPr>
              <a:t>The disciples were talking away and their voices carried out into the streets. Jerusalem was full of people from many different countries at that time and they were amazed to realise that they could understand what the disciples were saying in their own language.</a:t>
            </a:r>
          </a:p>
        </p:txBody>
      </p:sp>
      <p:sp>
        <p:nvSpPr>
          <p:cNvPr id="6" name="Rectangle 5"/>
          <p:cNvSpPr>
            <a:spLocks noChangeArrowheads="1"/>
          </p:cNvSpPr>
          <p:nvPr/>
        </p:nvSpPr>
        <p:spPr bwMode="auto">
          <a:xfrm>
            <a:off x="704164" y="2659934"/>
            <a:ext cx="171608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dirty="0">
                <a:solidFill>
                  <a:schemeClr val="bg2">
                    <a:lumMod val="60000"/>
                    <a:lumOff val="40000"/>
                  </a:schemeClr>
                </a:solidFill>
                <a:latin typeface="+mn-lt"/>
                <a:ea typeface="+mn-ea"/>
                <a:cs typeface="+mn-cs"/>
              </a:rPr>
              <a:t>Peter appeared and spoke to the people:</a:t>
            </a:r>
          </a:p>
        </p:txBody>
      </p:sp>
      <p:grpSp>
        <p:nvGrpSpPr>
          <p:cNvPr id="7" name="Group 6"/>
          <p:cNvGrpSpPr>
            <a:grpSpLocks/>
          </p:cNvGrpSpPr>
          <p:nvPr/>
        </p:nvGrpSpPr>
        <p:grpSpPr bwMode="auto">
          <a:xfrm>
            <a:off x="1466850" y="1438275"/>
            <a:ext cx="6924675" cy="1662113"/>
            <a:chOff x="7232742" y="2277467"/>
            <a:chExt cx="1307780" cy="979495"/>
          </a:xfrm>
        </p:grpSpPr>
        <p:sp>
          <p:nvSpPr>
            <p:cNvPr id="8" name="Rectangular Callout 22"/>
            <p:cNvSpPr/>
            <p:nvPr/>
          </p:nvSpPr>
          <p:spPr>
            <a:xfrm flipH="1">
              <a:off x="7232742" y="2277467"/>
              <a:ext cx="1307780" cy="979495"/>
            </a:xfrm>
            <a:custGeom>
              <a:avLst/>
              <a:gdLst>
                <a:gd name="connsiteX0" fmla="*/ 0 w 6924675"/>
                <a:gd name="connsiteY0" fmla="*/ 0 h 1075062"/>
                <a:gd name="connsiteX1" fmla="*/ 4039394 w 6924675"/>
                <a:gd name="connsiteY1" fmla="*/ 0 h 1075062"/>
                <a:gd name="connsiteX2" fmla="*/ 4039394 w 6924675"/>
                <a:gd name="connsiteY2" fmla="*/ 0 h 1075062"/>
                <a:gd name="connsiteX3" fmla="*/ 5770563 w 6924675"/>
                <a:gd name="connsiteY3" fmla="*/ 0 h 1075062"/>
                <a:gd name="connsiteX4" fmla="*/ 6924675 w 6924675"/>
                <a:gd name="connsiteY4" fmla="*/ 0 h 1075062"/>
                <a:gd name="connsiteX5" fmla="*/ 6924675 w 6924675"/>
                <a:gd name="connsiteY5" fmla="*/ 627120 h 1075062"/>
                <a:gd name="connsiteX6" fmla="*/ 6924675 w 6924675"/>
                <a:gd name="connsiteY6" fmla="*/ 627120 h 1075062"/>
                <a:gd name="connsiteX7" fmla="*/ 6924675 w 6924675"/>
                <a:gd name="connsiteY7" fmla="*/ 895885 h 1075062"/>
                <a:gd name="connsiteX8" fmla="*/ 6924675 w 6924675"/>
                <a:gd name="connsiteY8" fmla="*/ 1075062 h 1075062"/>
                <a:gd name="connsiteX9" fmla="*/ 5770563 w 6924675"/>
                <a:gd name="connsiteY9" fmla="*/ 1075062 h 1075062"/>
                <a:gd name="connsiteX10" fmla="*/ 5374933 w 6924675"/>
                <a:gd name="connsiteY10" fmla="*/ 1785807 h 1075062"/>
                <a:gd name="connsiteX11" fmla="*/ 4039394 w 6924675"/>
                <a:gd name="connsiteY11" fmla="*/ 1075062 h 1075062"/>
                <a:gd name="connsiteX12" fmla="*/ 0 w 6924675"/>
                <a:gd name="connsiteY12" fmla="*/ 1075062 h 1075062"/>
                <a:gd name="connsiteX13" fmla="*/ 0 w 6924675"/>
                <a:gd name="connsiteY13" fmla="*/ 895885 h 1075062"/>
                <a:gd name="connsiteX14" fmla="*/ 0 w 6924675"/>
                <a:gd name="connsiteY14" fmla="*/ 627120 h 1075062"/>
                <a:gd name="connsiteX15" fmla="*/ 0 w 6924675"/>
                <a:gd name="connsiteY15" fmla="*/ 627120 h 1075062"/>
                <a:gd name="connsiteX16" fmla="*/ 0 w 6924675"/>
                <a:gd name="connsiteY16" fmla="*/ 0 h 1075062"/>
                <a:gd name="connsiteX0" fmla="*/ 0 w 6924675"/>
                <a:gd name="connsiteY0" fmla="*/ 0 h 1785807"/>
                <a:gd name="connsiteX1" fmla="*/ 4039394 w 6924675"/>
                <a:gd name="connsiteY1" fmla="*/ 0 h 1785807"/>
                <a:gd name="connsiteX2" fmla="*/ 4039394 w 6924675"/>
                <a:gd name="connsiteY2" fmla="*/ 0 h 1785807"/>
                <a:gd name="connsiteX3" fmla="*/ 5770563 w 6924675"/>
                <a:gd name="connsiteY3" fmla="*/ 0 h 1785807"/>
                <a:gd name="connsiteX4" fmla="*/ 6924675 w 6924675"/>
                <a:gd name="connsiteY4" fmla="*/ 0 h 1785807"/>
                <a:gd name="connsiteX5" fmla="*/ 6924675 w 6924675"/>
                <a:gd name="connsiteY5" fmla="*/ 627120 h 1785807"/>
                <a:gd name="connsiteX6" fmla="*/ 6924675 w 6924675"/>
                <a:gd name="connsiteY6" fmla="*/ 627120 h 1785807"/>
                <a:gd name="connsiteX7" fmla="*/ 6924675 w 6924675"/>
                <a:gd name="connsiteY7" fmla="*/ 895885 h 1785807"/>
                <a:gd name="connsiteX8" fmla="*/ 6924675 w 6924675"/>
                <a:gd name="connsiteY8" fmla="*/ 1075062 h 1785807"/>
                <a:gd name="connsiteX9" fmla="*/ 4198938 w 6924675"/>
                <a:gd name="connsiteY9" fmla="*/ 1065537 h 1785807"/>
                <a:gd name="connsiteX10" fmla="*/ 5374933 w 6924675"/>
                <a:gd name="connsiteY10" fmla="*/ 1785807 h 1785807"/>
                <a:gd name="connsiteX11" fmla="*/ 4039394 w 6924675"/>
                <a:gd name="connsiteY11" fmla="*/ 1075062 h 1785807"/>
                <a:gd name="connsiteX12" fmla="*/ 0 w 6924675"/>
                <a:gd name="connsiteY12" fmla="*/ 1075062 h 1785807"/>
                <a:gd name="connsiteX13" fmla="*/ 0 w 6924675"/>
                <a:gd name="connsiteY13" fmla="*/ 895885 h 1785807"/>
                <a:gd name="connsiteX14" fmla="*/ 0 w 6924675"/>
                <a:gd name="connsiteY14" fmla="*/ 627120 h 1785807"/>
                <a:gd name="connsiteX15" fmla="*/ 0 w 6924675"/>
                <a:gd name="connsiteY15" fmla="*/ 627120 h 1785807"/>
                <a:gd name="connsiteX16" fmla="*/ 0 w 6924675"/>
                <a:gd name="connsiteY16" fmla="*/ 0 h 1785807"/>
                <a:gd name="connsiteX0" fmla="*/ 0 w 6924675"/>
                <a:gd name="connsiteY0" fmla="*/ 0 h 1785807"/>
                <a:gd name="connsiteX1" fmla="*/ 4039394 w 6924675"/>
                <a:gd name="connsiteY1" fmla="*/ 0 h 1785807"/>
                <a:gd name="connsiteX2" fmla="*/ 4039394 w 6924675"/>
                <a:gd name="connsiteY2" fmla="*/ 0 h 1785807"/>
                <a:gd name="connsiteX3" fmla="*/ 5770563 w 6924675"/>
                <a:gd name="connsiteY3" fmla="*/ 0 h 1785807"/>
                <a:gd name="connsiteX4" fmla="*/ 6924675 w 6924675"/>
                <a:gd name="connsiteY4" fmla="*/ 0 h 1785807"/>
                <a:gd name="connsiteX5" fmla="*/ 6924675 w 6924675"/>
                <a:gd name="connsiteY5" fmla="*/ 627120 h 1785807"/>
                <a:gd name="connsiteX6" fmla="*/ 6924675 w 6924675"/>
                <a:gd name="connsiteY6" fmla="*/ 627120 h 1785807"/>
                <a:gd name="connsiteX7" fmla="*/ 6924675 w 6924675"/>
                <a:gd name="connsiteY7" fmla="*/ 895885 h 1785807"/>
                <a:gd name="connsiteX8" fmla="*/ 6924675 w 6924675"/>
                <a:gd name="connsiteY8" fmla="*/ 1075062 h 1785807"/>
                <a:gd name="connsiteX9" fmla="*/ 4198938 w 6924675"/>
                <a:gd name="connsiteY9" fmla="*/ 1065537 h 1785807"/>
                <a:gd name="connsiteX10" fmla="*/ 5374933 w 6924675"/>
                <a:gd name="connsiteY10" fmla="*/ 1785807 h 1785807"/>
                <a:gd name="connsiteX11" fmla="*/ 3686969 w 6924675"/>
                <a:gd name="connsiteY11" fmla="*/ 1065537 h 1785807"/>
                <a:gd name="connsiteX12" fmla="*/ 0 w 6924675"/>
                <a:gd name="connsiteY12" fmla="*/ 1075062 h 1785807"/>
                <a:gd name="connsiteX13" fmla="*/ 0 w 6924675"/>
                <a:gd name="connsiteY13" fmla="*/ 895885 h 1785807"/>
                <a:gd name="connsiteX14" fmla="*/ 0 w 6924675"/>
                <a:gd name="connsiteY14" fmla="*/ 627120 h 1785807"/>
                <a:gd name="connsiteX15" fmla="*/ 0 w 6924675"/>
                <a:gd name="connsiteY15" fmla="*/ 627120 h 1785807"/>
                <a:gd name="connsiteX16" fmla="*/ 0 w 6924675"/>
                <a:gd name="connsiteY16" fmla="*/ 0 h 1785807"/>
                <a:gd name="connsiteX0" fmla="*/ 0 w 6924675"/>
                <a:gd name="connsiteY0" fmla="*/ 0 h 1661982"/>
                <a:gd name="connsiteX1" fmla="*/ 4039394 w 6924675"/>
                <a:gd name="connsiteY1" fmla="*/ 0 h 1661982"/>
                <a:gd name="connsiteX2" fmla="*/ 4039394 w 6924675"/>
                <a:gd name="connsiteY2" fmla="*/ 0 h 1661982"/>
                <a:gd name="connsiteX3" fmla="*/ 5770563 w 6924675"/>
                <a:gd name="connsiteY3" fmla="*/ 0 h 1661982"/>
                <a:gd name="connsiteX4" fmla="*/ 6924675 w 6924675"/>
                <a:gd name="connsiteY4" fmla="*/ 0 h 1661982"/>
                <a:gd name="connsiteX5" fmla="*/ 6924675 w 6924675"/>
                <a:gd name="connsiteY5" fmla="*/ 627120 h 1661982"/>
                <a:gd name="connsiteX6" fmla="*/ 6924675 w 6924675"/>
                <a:gd name="connsiteY6" fmla="*/ 627120 h 1661982"/>
                <a:gd name="connsiteX7" fmla="*/ 6924675 w 6924675"/>
                <a:gd name="connsiteY7" fmla="*/ 895885 h 1661982"/>
                <a:gd name="connsiteX8" fmla="*/ 6924675 w 6924675"/>
                <a:gd name="connsiteY8" fmla="*/ 1075062 h 1661982"/>
                <a:gd name="connsiteX9" fmla="*/ 4198938 w 6924675"/>
                <a:gd name="connsiteY9" fmla="*/ 1065537 h 1661982"/>
                <a:gd name="connsiteX10" fmla="*/ 4812958 w 6924675"/>
                <a:gd name="connsiteY10" fmla="*/ 1661982 h 1661982"/>
                <a:gd name="connsiteX11" fmla="*/ 3686969 w 6924675"/>
                <a:gd name="connsiteY11" fmla="*/ 1065537 h 1661982"/>
                <a:gd name="connsiteX12" fmla="*/ 0 w 6924675"/>
                <a:gd name="connsiteY12" fmla="*/ 1075062 h 1661982"/>
                <a:gd name="connsiteX13" fmla="*/ 0 w 6924675"/>
                <a:gd name="connsiteY13" fmla="*/ 895885 h 1661982"/>
                <a:gd name="connsiteX14" fmla="*/ 0 w 6924675"/>
                <a:gd name="connsiteY14" fmla="*/ 627120 h 1661982"/>
                <a:gd name="connsiteX15" fmla="*/ 0 w 6924675"/>
                <a:gd name="connsiteY15" fmla="*/ 627120 h 1661982"/>
                <a:gd name="connsiteX16" fmla="*/ 0 w 6924675"/>
                <a:gd name="connsiteY16" fmla="*/ 0 h 16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24675" h="1661982">
                  <a:moveTo>
                    <a:pt x="0" y="0"/>
                  </a:moveTo>
                  <a:lnTo>
                    <a:pt x="4039394" y="0"/>
                  </a:lnTo>
                  <a:lnTo>
                    <a:pt x="4039394" y="0"/>
                  </a:lnTo>
                  <a:lnTo>
                    <a:pt x="5770563" y="0"/>
                  </a:lnTo>
                  <a:lnTo>
                    <a:pt x="6924675" y="0"/>
                  </a:lnTo>
                  <a:lnTo>
                    <a:pt x="6924675" y="627120"/>
                  </a:lnTo>
                  <a:lnTo>
                    <a:pt x="6924675" y="627120"/>
                  </a:lnTo>
                  <a:lnTo>
                    <a:pt x="6924675" y="895885"/>
                  </a:lnTo>
                  <a:lnTo>
                    <a:pt x="6924675" y="1075062"/>
                  </a:lnTo>
                  <a:lnTo>
                    <a:pt x="4198938" y="1065537"/>
                  </a:lnTo>
                  <a:lnTo>
                    <a:pt x="4812958" y="1661982"/>
                  </a:lnTo>
                  <a:lnTo>
                    <a:pt x="3686969" y="1065537"/>
                  </a:lnTo>
                  <a:lnTo>
                    <a:pt x="0" y="1075062"/>
                  </a:lnTo>
                  <a:lnTo>
                    <a:pt x="0" y="895885"/>
                  </a:lnTo>
                  <a:lnTo>
                    <a:pt x="0" y="627120"/>
                  </a:lnTo>
                  <a:lnTo>
                    <a:pt x="0" y="627120"/>
                  </a:lnTo>
                  <a:lnTo>
                    <a:pt x="0" y="0"/>
                  </a:lnTo>
                  <a:close/>
                </a:path>
              </a:pathLst>
            </a:custGeom>
            <a:solidFill>
              <a:schemeClr val="bg1"/>
            </a:solidFill>
            <a:ln w="19050">
              <a:solidFill>
                <a:srgbClr val="5767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 name="Rectangle 23"/>
            <p:cNvSpPr>
              <a:spLocks noChangeArrowheads="1"/>
            </p:cNvSpPr>
            <p:nvPr/>
          </p:nvSpPr>
          <p:spPr bwMode="auto">
            <a:xfrm>
              <a:off x="7264768" y="2384820"/>
              <a:ext cx="1249425" cy="6660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None/>
              </a:pPr>
              <a:r>
                <a:rPr lang="en-GB" altLang="en-US" sz="1600" dirty="0">
                  <a:solidFill>
                    <a:schemeClr val="bg2">
                      <a:lumMod val="60000"/>
                      <a:lumOff val="40000"/>
                    </a:schemeClr>
                  </a:solidFill>
                  <a:latin typeface="+mn-lt"/>
                  <a:ea typeface="+mn-ea"/>
                  <a:cs typeface="+mn-cs"/>
                </a:rPr>
                <a:t>Fellow Jews and all who are in Jerusalem. Jesus was crucified and rose from the dead. You must all repent and be baptised for the forgiveness of your sins, then you too will receive the gift of the Holy Spirit!</a:t>
              </a:r>
            </a:p>
          </p:txBody>
        </p:sp>
      </p:grpSp>
      <p:grpSp>
        <p:nvGrpSpPr>
          <p:cNvPr id="10" name="Group 9"/>
          <p:cNvGrpSpPr>
            <a:grpSpLocks/>
          </p:cNvGrpSpPr>
          <p:nvPr/>
        </p:nvGrpSpPr>
        <p:grpSpPr bwMode="auto">
          <a:xfrm>
            <a:off x="755650" y="4929188"/>
            <a:ext cx="7121525" cy="1298575"/>
            <a:chOff x="755650" y="4744995"/>
            <a:chExt cx="7121525" cy="1298651"/>
          </a:xfrm>
        </p:grpSpPr>
        <p:sp>
          <p:nvSpPr>
            <p:cNvPr id="11" name="Rectangle 10"/>
            <p:cNvSpPr/>
            <p:nvPr/>
          </p:nvSpPr>
          <p:spPr>
            <a:xfrm>
              <a:off x="755650" y="4744995"/>
              <a:ext cx="7121525" cy="471515"/>
            </a:xfrm>
            <a:prstGeom prst="rect">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 name="Rectangle 11"/>
            <p:cNvSpPr/>
            <p:nvPr/>
          </p:nvSpPr>
          <p:spPr>
            <a:xfrm>
              <a:off x="755650" y="5213334"/>
              <a:ext cx="7121525" cy="830312"/>
            </a:xfrm>
            <a:prstGeom prst="rect">
              <a:avLst/>
            </a:prstGeom>
            <a:solidFill>
              <a:srgbClr val="F8CA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 name="Rectangle 16"/>
            <p:cNvSpPr>
              <a:spLocks noChangeArrowheads="1"/>
            </p:cNvSpPr>
            <p:nvPr/>
          </p:nvSpPr>
          <p:spPr bwMode="auto">
            <a:xfrm>
              <a:off x="939114" y="5403248"/>
              <a:ext cx="5626443" cy="422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How might the disciples be feeling at this time? Why?</a:t>
              </a:r>
            </a:p>
          </p:txBody>
        </p:sp>
        <p:sp>
          <p:nvSpPr>
            <p:cNvPr id="14" name="Rectangle 17"/>
            <p:cNvSpPr>
              <a:spLocks noChangeArrowheads="1"/>
            </p:cNvSpPr>
            <p:nvPr/>
          </p:nvSpPr>
          <p:spPr bwMode="auto">
            <a:xfrm>
              <a:off x="939115" y="4800384"/>
              <a:ext cx="5074508" cy="422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Discuss It</a:t>
              </a:r>
            </a:p>
          </p:txBody>
        </p:sp>
      </p:grpSp>
      <p:pic>
        <p:nvPicPr>
          <p:cNvPr id="15" name="Flame"/>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37425" y="4664075"/>
            <a:ext cx="1179513" cy="162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327275" y="2614613"/>
            <a:ext cx="5233988" cy="234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16"/>
          <p:cNvSpPr/>
          <p:nvPr/>
        </p:nvSpPr>
        <p:spPr>
          <a:xfrm>
            <a:off x="739775" y="3806825"/>
            <a:ext cx="1755775" cy="369888"/>
          </a:xfrm>
          <a:prstGeom prst="rect">
            <a:avLst/>
          </a:prstGeom>
        </p:spPr>
        <p:txBody>
          <a:bodyPr wrap="none">
            <a:spAutoFit/>
          </a:bodyPr>
          <a:lstStyle/>
          <a:p>
            <a:pPr eaLnBrk="1" fontAlgn="auto" hangingPunct="1">
              <a:spcBef>
                <a:spcPts val="0"/>
              </a:spcBef>
              <a:spcAft>
                <a:spcPts val="0"/>
              </a:spcAft>
              <a:defRPr/>
            </a:pPr>
            <a:r>
              <a:rPr lang="en-GB" sz="1750" dirty="0">
                <a:solidFill>
                  <a:schemeClr val="bg1"/>
                </a:solidFill>
                <a:latin typeface="Twinkl" pitchFamily="50" charset="0"/>
              </a:rPr>
              <a:t>(Click on Peter)</a:t>
            </a:r>
          </a:p>
        </p:txBody>
      </p:sp>
      <p:sp>
        <p:nvSpPr>
          <p:cNvPr id="18" name="Rectangle 17"/>
          <p:cNvSpPr/>
          <p:nvPr/>
        </p:nvSpPr>
        <p:spPr>
          <a:xfrm>
            <a:off x="6784659" y="4230282"/>
            <a:ext cx="1993483" cy="492443"/>
          </a:xfrm>
          <a:prstGeom prst="rect">
            <a:avLst/>
          </a:prstGeom>
        </p:spPr>
        <p:txBody>
          <a:bodyPr wrap="square" lIns="0" tIns="0" rIns="0" bIns="0">
            <a:spAutoFit/>
          </a:bodyPr>
          <a:lstStyle/>
          <a:p>
            <a:r>
              <a:rPr lang="en-GB" sz="1600" dirty="0" smtClean="0">
                <a:solidFill>
                  <a:schemeClr val="bg2">
                    <a:lumMod val="60000"/>
                    <a:lumOff val="40000"/>
                  </a:schemeClr>
                </a:solidFill>
              </a:rPr>
              <a:t>Click the flame for more information</a:t>
            </a:r>
            <a:endParaRPr lang="en-GB" sz="1600" dirty="0">
              <a:solidFill>
                <a:schemeClr val="bg2">
                  <a:lumMod val="60000"/>
                  <a:lumOff val="40000"/>
                </a:schemeClr>
              </a:solidFill>
            </a:endParaRPr>
          </a:p>
        </p:txBody>
      </p:sp>
      <p:sp>
        <p:nvSpPr>
          <p:cNvPr id="19" name="Rectangle 18"/>
          <p:cNvSpPr/>
          <p:nvPr/>
        </p:nvSpPr>
        <p:spPr>
          <a:xfrm>
            <a:off x="107504" y="87014"/>
            <a:ext cx="5292626" cy="461665"/>
          </a:xfrm>
          <a:prstGeom prst="rect">
            <a:avLst/>
          </a:prstGeom>
        </p:spPr>
        <p:txBody>
          <a:bodyPr wrap="square">
            <a:spAutoFit/>
          </a:bodyPr>
          <a:lstStyle/>
          <a:p>
            <a:r>
              <a:rPr lang="en-IE" sz="2400" b="1" dirty="0">
                <a:solidFill>
                  <a:schemeClr val="tx2"/>
                </a:solidFill>
                <a:latin typeface="Ink Free" panose="03080402000500000000" pitchFamily="66" charset="0"/>
              </a:rPr>
              <a:t>Celebrating Confirmation </a:t>
            </a:r>
            <a:r>
              <a:rPr lang="en-IE" sz="2400" b="1" dirty="0" smtClean="0">
                <a:solidFill>
                  <a:schemeClr val="tx2"/>
                </a:solidFill>
                <a:latin typeface="Ink Free" panose="03080402000500000000" pitchFamily="66" charset="0"/>
              </a:rPr>
              <a:t>2020</a:t>
            </a:r>
            <a:endParaRPr lang="en-IE" sz="2400" b="1" dirty="0">
              <a:solidFill>
                <a:schemeClr val="tx2"/>
              </a:solidFill>
              <a:latin typeface="Ink Free" panose="03080402000500000000" pitchFamily="66" charset="0"/>
            </a:endParaRPr>
          </a:p>
        </p:txBody>
      </p:sp>
    </p:spTree>
    <p:extLst>
      <p:ext uri="{BB962C8B-B14F-4D97-AF65-F5344CB8AC3E}">
        <p14:creationId xmlns:p14="http://schemas.microsoft.com/office/powerpoint/2010/main" xmlns="" val="349403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right)">
                                      <p:cBhvr>
                                        <p:cTn id="24" dur="500"/>
                                        <p:tgtEl>
                                          <p:spTgt spid="10"/>
                                        </p:tgtEl>
                                      </p:cBhvr>
                                    </p:animEffect>
                                  </p:childTnLst>
                                </p:cTn>
                              </p:par>
                              <p:par>
                                <p:cTn id="25" presetID="10" presetClass="exit" presetSubtype="0" fill="hold" nodeType="withEffect">
                                  <p:stCondLst>
                                    <p:cond delay="100"/>
                                  </p:stCondLst>
                                  <p:childTnLst>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xit" presetSubtype="0" fill="hold" grpId="0" nodeType="withEffect">
                                  <p:stCondLst>
                                    <p:cond delay="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0" presetClass="entr" presetSubtype="0" fill="hold" grpId="1"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par>
                                <p:cTn id="62" presetID="10" presetClass="exit" presetSubtype="0" fill="hold" nodeType="with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3" grpId="0" animBg="1"/>
      <p:bldP spid="3" grpId="1" animBg="1"/>
      <p:bldP spid="5" grpId="0"/>
      <p:bldP spid="5" grpId="1"/>
      <p:bldP spid="6" grpId="0"/>
      <p:bldP spid="17" grpId="0"/>
      <p:bldP spid="1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478895"/>
            <a:ext cx="6327461" cy="994306"/>
          </a:xfrm>
        </p:spPr>
        <p:txBody>
          <a:bodyPr/>
          <a:lstStyle/>
          <a:p>
            <a:r>
              <a:rPr lang="en-GB" sz="2000" b="1" dirty="0" smtClean="0">
                <a:solidFill>
                  <a:schemeClr val="bg2">
                    <a:lumMod val="60000"/>
                    <a:lumOff val="40000"/>
                  </a:schemeClr>
                </a:solidFill>
                <a:latin typeface="+mn-lt"/>
                <a:ea typeface="+mn-ea"/>
                <a:cs typeface="+mn-cs"/>
              </a:rPr>
              <a:t>          Spreading </a:t>
            </a:r>
            <a:r>
              <a:rPr lang="en-GB" sz="2000" b="1" dirty="0">
                <a:solidFill>
                  <a:schemeClr val="bg2">
                    <a:lumMod val="60000"/>
                    <a:lumOff val="40000"/>
                  </a:schemeClr>
                </a:solidFill>
                <a:latin typeface="+mn-lt"/>
                <a:ea typeface="+mn-ea"/>
                <a:cs typeface="+mn-cs"/>
              </a:rPr>
              <a:t>God’s Message</a:t>
            </a:r>
          </a:p>
        </p:txBody>
      </p:sp>
      <p:grpSp>
        <p:nvGrpSpPr>
          <p:cNvPr id="3" name="Group 8"/>
          <p:cNvGrpSpPr>
            <a:grpSpLocks/>
          </p:cNvGrpSpPr>
          <p:nvPr/>
        </p:nvGrpSpPr>
        <p:grpSpPr bwMode="auto">
          <a:xfrm>
            <a:off x="1200150" y="2767013"/>
            <a:ext cx="6734175" cy="2289175"/>
            <a:chOff x="537498" y="2050896"/>
            <a:chExt cx="7834895" cy="2663979"/>
          </a:xfrm>
        </p:grpSpPr>
        <p:pic>
          <p:nvPicPr>
            <p:cNvPr id="4" name="Picture 1"/>
            <p:cNvPicPr>
              <a:picLocks noChangeAspect="1"/>
            </p:cNvPicPr>
            <p:nvPr/>
          </p:nvPicPr>
          <p:blipFill>
            <a:blip r:embed="rId3" cstate="print">
              <a:extLst>
                <a:ext uri="{28A0092B-C50C-407E-A947-70E740481C1C}">
                  <a14:useLocalDpi xmlns:a14="http://schemas.microsoft.com/office/drawing/2010/main" xmlns="" val="0"/>
                </a:ext>
              </a:extLst>
            </a:blip>
            <a:srcRect b="56837"/>
            <a:stretch>
              <a:fillRect/>
            </a:stretch>
          </p:blipFill>
          <p:spPr bwMode="auto">
            <a:xfrm>
              <a:off x="2920992" y="2050896"/>
              <a:ext cx="2879758" cy="2654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3"/>
            <p:cNvPicPr>
              <a:picLocks noChangeAspect="1"/>
            </p:cNvPicPr>
            <p:nvPr/>
          </p:nvPicPr>
          <p:blipFill>
            <a:blip r:embed="rId4" cstate="print">
              <a:extLst>
                <a:ext uri="{28A0092B-C50C-407E-A947-70E740481C1C}">
                  <a14:useLocalDpi xmlns:a14="http://schemas.microsoft.com/office/drawing/2010/main" xmlns="" val="0"/>
                </a:ext>
              </a:extLst>
            </a:blip>
            <a:srcRect b="56837"/>
            <a:stretch>
              <a:fillRect/>
            </a:stretch>
          </p:blipFill>
          <p:spPr bwMode="auto">
            <a:xfrm>
              <a:off x="4559166" y="2050896"/>
              <a:ext cx="2270311" cy="2654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rcRect r="6348" b="56837"/>
            <a:stretch>
              <a:fillRect/>
            </a:stretch>
          </p:blipFill>
          <p:spPr bwMode="auto">
            <a:xfrm>
              <a:off x="1339156" y="2050896"/>
              <a:ext cx="2861370" cy="2654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xmlns="" val="0"/>
                </a:ext>
              </a:extLst>
            </a:blip>
            <a:srcRect b="33073"/>
            <a:stretch>
              <a:fillRect/>
            </a:stretch>
          </p:blipFill>
          <p:spPr bwMode="auto">
            <a:xfrm>
              <a:off x="5883948" y="2063092"/>
              <a:ext cx="2488445" cy="2651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7" cstate="print">
              <a:extLst>
                <a:ext uri="{28A0092B-C50C-407E-A947-70E740481C1C}">
                  <a14:useLocalDpi xmlns:a14="http://schemas.microsoft.com/office/drawing/2010/main" xmlns="" val="0"/>
                </a:ext>
              </a:extLst>
            </a:blip>
            <a:srcRect t="2" b="29732"/>
            <a:stretch>
              <a:fillRect/>
            </a:stretch>
          </p:blipFill>
          <p:spPr bwMode="auto">
            <a:xfrm flipH="1">
              <a:off x="537498" y="2149312"/>
              <a:ext cx="1607241" cy="255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9" name="Group 8"/>
          <p:cNvGrpSpPr>
            <a:grpSpLocks/>
          </p:cNvGrpSpPr>
          <p:nvPr/>
        </p:nvGrpSpPr>
        <p:grpSpPr bwMode="auto">
          <a:xfrm>
            <a:off x="755650" y="4929188"/>
            <a:ext cx="7121525" cy="1298575"/>
            <a:chOff x="755650" y="4744995"/>
            <a:chExt cx="7121525" cy="1298651"/>
          </a:xfrm>
        </p:grpSpPr>
        <p:sp>
          <p:nvSpPr>
            <p:cNvPr id="10" name="Rectangle 9"/>
            <p:cNvSpPr/>
            <p:nvPr/>
          </p:nvSpPr>
          <p:spPr>
            <a:xfrm>
              <a:off x="755650" y="4744995"/>
              <a:ext cx="7121525" cy="471515"/>
            </a:xfrm>
            <a:prstGeom prst="rect">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 name="Rectangle 10"/>
            <p:cNvSpPr/>
            <p:nvPr/>
          </p:nvSpPr>
          <p:spPr>
            <a:xfrm>
              <a:off x="755650" y="5213334"/>
              <a:ext cx="7121525" cy="830312"/>
            </a:xfrm>
            <a:prstGeom prst="rect">
              <a:avLst/>
            </a:prstGeom>
            <a:solidFill>
              <a:srgbClr val="F8CA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 name="Rectangle 16"/>
            <p:cNvSpPr>
              <a:spLocks noChangeArrowheads="1"/>
            </p:cNvSpPr>
            <p:nvPr/>
          </p:nvSpPr>
          <p:spPr bwMode="auto">
            <a:xfrm>
              <a:off x="939115" y="5290978"/>
              <a:ext cx="6398310" cy="63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dirty="0">
                  <a:solidFill>
                    <a:schemeClr val="tx1"/>
                  </a:solidFill>
                </a:rPr>
                <a:t>Why was it necessary for the disciples to be able to speak different languages to spread God’s message?</a:t>
              </a:r>
            </a:p>
          </p:txBody>
        </p:sp>
        <p:sp>
          <p:nvSpPr>
            <p:cNvPr id="13" name="Rectangle 17"/>
            <p:cNvSpPr>
              <a:spLocks noChangeArrowheads="1"/>
            </p:cNvSpPr>
            <p:nvPr/>
          </p:nvSpPr>
          <p:spPr bwMode="auto">
            <a:xfrm>
              <a:off x="939115" y="4800384"/>
              <a:ext cx="5074508" cy="422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dirty="0">
                  <a:solidFill>
                    <a:schemeClr val="tx1"/>
                  </a:solidFill>
                </a:rPr>
                <a:t>Discuss It</a:t>
              </a:r>
            </a:p>
          </p:txBody>
        </p:sp>
      </p:grpSp>
      <p:sp>
        <p:nvSpPr>
          <p:cNvPr id="14" name="Rectangle 13"/>
          <p:cNvSpPr/>
          <p:nvPr/>
        </p:nvSpPr>
        <p:spPr>
          <a:xfrm>
            <a:off x="755650" y="1274763"/>
            <a:ext cx="7740650" cy="637849"/>
          </a:xfrm>
          <a:prstGeom prst="rect">
            <a:avLst/>
          </a:prstGeom>
        </p:spPr>
        <p:txBody>
          <a:bodyPr lIns="0" tIns="72000" rIns="0" bIns="72000">
            <a:spAutoFit/>
          </a:bodyPr>
          <a:lstStyle/>
          <a:p>
            <a:pPr eaLnBrk="1" fontAlgn="auto" hangingPunct="1">
              <a:spcBef>
                <a:spcPts val="0"/>
              </a:spcBef>
              <a:spcAft>
                <a:spcPts val="0"/>
              </a:spcAft>
              <a:defRPr/>
            </a:pPr>
            <a:r>
              <a:rPr lang="en-GB" sz="1600" dirty="0">
                <a:solidFill>
                  <a:schemeClr val="bg2">
                    <a:lumMod val="60000"/>
                    <a:lumOff val="40000"/>
                  </a:schemeClr>
                </a:solidFill>
              </a:rPr>
              <a:t>Suddenly, the disciples realised they could speak different languages! The Holy Spirit enabled them to speak different languages and they were amazed!</a:t>
            </a:r>
          </a:p>
        </p:txBody>
      </p:sp>
      <p:pic>
        <p:nvPicPr>
          <p:cNvPr id="15" name="Flame"/>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337425" y="4664075"/>
            <a:ext cx="1179513" cy="162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 name="Group 15"/>
          <p:cNvGrpSpPr>
            <a:grpSpLocks/>
          </p:cNvGrpSpPr>
          <p:nvPr/>
        </p:nvGrpSpPr>
        <p:grpSpPr bwMode="auto">
          <a:xfrm>
            <a:off x="755650" y="2170113"/>
            <a:ext cx="1397000" cy="633412"/>
            <a:chOff x="755650" y="2170293"/>
            <a:chExt cx="1397000" cy="633592"/>
          </a:xfrm>
        </p:grpSpPr>
        <p:sp>
          <p:nvSpPr>
            <p:cNvPr id="17" name="Rectangular Callout 16"/>
            <p:cNvSpPr/>
            <p:nvPr/>
          </p:nvSpPr>
          <p:spPr>
            <a:xfrm>
              <a:off x="755650" y="2170293"/>
              <a:ext cx="1397000" cy="633592"/>
            </a:xfrm>
            <a:prstGeom prst="wedgeRectCallout">
              <a:avLst>
                <a:gd name="adj1" fmla="val -5833"/>
                <a:gd name="adj2" fmla="val 100084"/>
              </a:avLst>
            </a:prstGeom>
            <a:solidFill>
              <a:schemeClr val="bg1"/>
            </a:solidFill>
            <a:ln w="19050">
              <a:solidFill>
                <a:srgbClr val="A9906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 name="Rectangle 17"/>
            <p:cNvSpPr/>
            <p:nvPr/>
          </p:nvSpPr>
          <p:spPr>
            <a:xfrm>
              <a:off x="958850" y="2279861"/>
              <a:ext cx="1012825" cy="414456"/>
            </a:xfrm>
            <a:prstGeom prst="rect">
              <a:avLst/>
            </a:prstGeom>
          </p:spPr>
          <p:txBody>
            <a:bodyPr lIns="0" tIns="72000" rIns="0" bIns="72000">
              <a:spAutoFit/>
            </a:bodyPr>
            <a:lstStyle/>
            <a:p>
              <a:pPr algn="ctr" eaLnBrk="1" fontAlgn="auto" hangingPunct="1">
                <a:spcBef>
                  <a:spcPts val="0"/>
                </a:spcBef>
                <a:spcAft>
                  <a:spcPts val="0"/>
                </a:spcAft>
                <a:defRPr/>
              </a:pPr>
              <a:r>
                <a:rPr lang="en-GB" sz="1750" dirty="0">
                  <a:latin typeface="Twinkl" pitchFamily="50" charset="0"/>
                </a:rPr>
                <a:t>Bonjour!</a:t>
              </a:r>
            </a:p>
          </p:txBody>
        </p:sp>
      </p:grpSp>
      <p:grpSp>
        <p:nvGrpSpPr>
          <p:cNvPr id="19" name="Group 18"/>
          <p:cNvGrpSpPr>
            <a:grpSpLocks/>
          </p:cNvGrpSpPr>
          <p:nvPr/>
        </p:nvGrpSpPr>
        <p:grpSpPr bwMode="auto">
          <a:xfrm>
            <a:off x="2355850" y="2054225"/>
            <a:ext cx="1397000" cy="633413"/>
            <a:chOff x="2355335" y="2054059"/>
            <a:chExt cx="1397000" cy="633592"/>
          </a:xfrm>
        </p:grpSpPr>
        <p:sp>
          <p:nvSpPr>
            <p:cNvPr id="20" name="Rectangular Callout 19"/>
            <p:cNvSpPr/>
            <p:nvPr/>
          </p:nvSpPr>
          <p:spPr>
            <a:xfrm>
              <a:off x="2355335" y="2054059"/>
              <a:ext cx="1397000" cy="633592"/>
            </a:xfrm>
            <a:prstGeom prst="wedgeRectCallout">
              <a:avLst>
                <a:gd name="adj1" fmla="val -16060"/>
                <a:gd name="adj2" fmla="val 112111"/>
              </a:avLst>
            </a:prstGeom>
            <a:solidFill>
              <a:schemeClr val="bg1"/>
            </a:solidFill>
            <a:ln w="19050">
              <a:solidFill>
                <a:srgbClr val="91ABB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 name="Rectangle 20"/>
            <p:cNvSpPr/>
            <p:nvPr/>
          </p:nvSpPr>
          <p:spPr>
            <a:xfrm>
              <a:off x="2604573" y="2138221"/>
              <a:ext cx="925512" cy="414454"/>
            </a:xfrm>
            <a:prstGeom prst="rect">
              <a:avLst/>
            </a:prstGeom>
          </p:spPr>
          <p:txBody>
            <a:bodyPr lIns="0" tIns="72000" rIns="0" bIns="72000">
              <a:spAutoFit/>
            </a:bodyPr>
            <a:lstStyle/>
            <a:p>
              <a:pPr algn="ctr" eaLnBrk="1" fontAlgn="auto" hangingPunct="1">
                <a:spcBef>
                  <a:spcPts val="0"/>
                </a:spcBef>
                <a:spcAft>
                  <a:spcPts val="0"/>
                </a:spcAft>
                <a:defRPr/>
              </a:pPr>
              <a:r>
                <a:rPr lang="en-GB" sz="1750" dirty="0">
                  <a:latin typeface="Twinkl" pitchFamily="50" charset="0"/>
                </a:rPr>
                <a:t>Hej!</a:t>
              </a:r>
            </a:p>
          </p:txBody>
        </p:sp>
      </p:grpSp>
      <p:grpSp>
        <p:nvGrpSpPr>
          <p:cNvPr id="22" name="Group 21"/>
          <p:cNvGrpSpPr>
            <a:grpSpLocks/>
          </p:cNvGrpSpPr>
          <p:nvPr/>
        </p:nvGrpSpPr>
        <p:grpSpPr bwMode="auto">
          <a:xfrm>
            <a:off x="3957638" y="2044700"/>
            <a:ext cx="1397000" cy="633413"/>
            <a:chOff x="3958312" y="2043917"/>
            <a:chExt cx="1397000" cy="633592"/>
          </a:xfrm>
        </p:grpSpPr>
        <p:sp>
          <p:nvSpPr>
            <p:cNvPr id="23" name="Rectangular Callout 22"/>
            <p:cNvSpPr/>
            <p:nvPr/>
          </p:nvSpPr>
          <p:spPr>
            <a:xfrm flipH="1">
              <a:off x="3958312" y="2043917"/>
              <a:ext cx="1397000" cy="633592"/>
            </a:xfrm>
            <a:prstGeom prst="wedgeRectCallout">
              <a:avLst>
                <a:gd name="adj1" fmla="val -1742"/>
                <a:gd name="adj2" fmla="val 92568"/>
              </a:avLst>
            </a:prstGeom>
            <a:solidFill>
              <a:schemeClr val="bg1"/>
            </a:solidFill>
            <a:ln w="19050">
              <a:solidFill>
                <a:srgbClr val="9361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4" name="Rectangle 23"/>
            <p:cNvSpPr/>
            <p:nvPr/>
          </p:nvSpPr>
          <p:spPr>
            <a:xfrm>
              <a:off x="4185324" y="2137606"/>
              <a:ext cx="925513" cy="414454"/>
            </a:xfrm>
            <a:prstGeom prst="rect">
              <a:avLst/>
            </a:prstGeom>
          </p:spPr>
          <p:txBody>
            <a:bodyPr lIns="0" tIns="72000" rIns="0" bIns="72000">
              <a:spAutoFit/>
            </a:bodyPr>
            <a:lstStyle/>
            <a:p>
              <a:pPr algn="ctr" eaLnBrk="1" fontAlgn="auto" hangingPunct="1">
                <a:spcBef>
                  <a:spcPts val="0"/>
                </a:spcBef>
                <a:spcAft>
                  <a:spcPts val="0"/>
                </a:spcAft>
                <a:defRPr/>
              </a:pPr>
              <a:r>
                <a:rPr lang="en-GB" sz="1750" dirty="0">
                  <a:latin typeface="Twinkl" pitchFamily="50" charset="0"/>
                </a:rPr>
                <a:t>Hola!</a:t>
              </a:r>
            </a:p>
          </p:txBody>
        </p:sp>
      </p:grpSp>
      <p:grpSp>
        <p:nvGrpSpPr>
          <p:cNvPr id="25" name="Group 24"/>
          <p:cNvGrpSpPr>
            <a:grpSpLocks/>
          </p:cNvGrpSpPr>
          <p:nvPr/>
        </p:nvGrpSpPr>
        <p:grpSpPr bwMode="auto">
          <a:xfrm>
            <a:off x="5632450" y="2044700"/>
            <a:ext cx="1397000" cy="633413"/>
            <a:chOff x="5632478" y="2043917"/>
            <a:chExt cx="1397000" cy="633592"/>
          </a:xfrm>
        </p:grpSpPr>
        <p:sp>
          <p:nvSpPr>
            <p:cNvPr id="26" name="Rectangular Callout 25"/>
            <p:cNvSpPr/>
            <p:nvPr/>
          </p:nvSpPr>
          <p:spPr>
            <a:xfrm flipH="1">
              <a:off x="5632478" y="2043917"/>
              <a:ext cx="1397000" cy="633592"/>
            </a:xfrm>
            <a:prstGeom prst="wedgeRectCallout">
              <a:avLst>
                <a:gd name="adj1" fmla="val 38485"/>
                <a:gd name="adj2" fmla="val 103091"/>
              </a:avLst>
            </a:prstGeom>
            <a:solidFill>
              <a:schemeClr val="bg1"/>
            </a:solidFill>
            <a:ln w="19050">
              <a:solidFill>
                <a:srgbClr val="8888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7" name="Rectangle 26"/>
            <p:cNvSpPr/>
            <p:nvPr/>
          </p:nvSpPr>
          <p:spPr>
            <a:xfrm>
              <a:off x="5781703" y="2136018"/>
              <a:ext cx="1093788" cy="414455"/>
            </a:xfrm>
            <a:prstGeom prst="rect">
              <a:avLst/>
            </a:prstGeom>
          </p:spPr>
          <p:txBody>
            <a:bodyPr lIns="0" tIns="72000" rIns="0" bIns="72000">
              <a:spAutoFit/>
            </a:bodyPr>
            <a:lstStyle/>
            <a:p>
              <a:pPr algn="ctr" eaLnBrk="1" fontAlgn="auto" hangingPunct="1">
                <a:spcBef>
                  <a:spcPts val="0"/>
                </a:spcBef>
                <a:spcAft>
                  <a:spcPts val="0"/>
                </a:spcAft>
                <a:defRPr/>
              </a:pPr>
              <a:r>
                <a:rPr lang="el-GR" sz="1750" dirty="0">
                  <a:latin typeface="Arial" panose="020B0604020202020204" pitchFamily="34" charset="0"/>
                  <a:cs typeface="Arial" panose="020B0604020202020204" pitchFamily="34" charset="0"/>
                </a:rPr>
                <a:t>Γεια σου! </a:t>
              </a:r>
              <a:r>
                <a:rPr lang="en-GB" sz="1750" dirty="0">
                  <a:latin typeface="Arial" panose="020B0604020202020204" pitchFamily="34" charset="0"/>
                  <a:cs typeface="Arial" panose="020B0604020202020204" pitchFamily="34" charset="0"/>
                </a:rPr>
                <a:t> </a:t>
              </a:r>
            </a:p>
          </p:txBody>
        </p:sp>
      </p:grpSp>
      <p:grpSp>
        <p:nvGrpSpPr>
          <p:cNvPr id="28" name="Group 27"/>
          <p:cNvGrpSpPr>
            <a:grpSpLocks/>
          </p:cNvGrpSpPr>
          <p:nvPr/>
        </p:nvGrpSpPr>
        <p:grpSpPr bwMode="auto">
          <a:xfrm>
            <a:off x="7143750" y="2235200"/>
            <a:ext cx="1397000" cy="633413"/>
            <a:chOff x="7143523" y="2235468"/>
            <a:chExt cx="1397000" cy="633592"/>
          </a:xfrm>
        </p:grpSpPr>
        <p:sp>
          <p:nvSpPr>
            <p:cNvPr id="29" name="Rectangular Callout 28"/>
            <p:cNvSpPr/>
            <p:nvPr/>
          </p:nvSpPr>
          <p:spPr>
            <a:xfrm flipH="1">
              <a:off x="7143523" y="2235468"/>
              <a:ext cx="1397000" cy="633592"/>
            </a:xfrm>
            <a:prstGeom prst="wedgeRectCallout">
              <a:avLst>
                <a:gd name="adj1" fmla="val 50758"/>
                <a:gd name="adj2" fmla="val 104594"/>
              </a:avLst>
            </a:prstGeom>
            <a:solidFill>
              <a:schemeClr val="bg1"/>
            </a:solidFill>
            <a:ln w="19050">
              <a:solidFill>
                <a:srgbClr val="5767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 name="Rectangle 29"/>
            <p:cNvSpPr/>
            <p:nvPr/>
          </p:nvSpPr>
          <p:spPr>
            <a:xfrm>
              <a:off x="7268936" y="2325982"/>
              <a:ext cx="1141412" cy="414454"/>
            </a:xfrm>
            <a:prstGeom prst="rect">
              <a:avLst/>
            </a:prstGeom>
          </p:spPr>
          <p:txBody>
            <a:bodyPr lIns="0" tIns="72000" rIns="0" bIns="72000">
              <a:spAutoFit/>
            </a:bodyPr>
            <a:lstStyle/>
            <a:p>
              <a:pPr algn="ctr" eaLnBrk="1" fontAlgn="auto" hangingPunct="1">
                <a:spcBef>
                  <a:spcPts val="0"/>
                </a:spcBef>
                <a:spcAft>
                  <a:spcPts val="0"/>
                </a:spcAft>
                <a:defRPr/>
              </a:pPr>
              <a:r>
                <a:rPr lang="en-GB" sz="1750" dirty="0" err="1">
                  <a:latin typeface="Twinkl" pitchFamily="50" charset="0"/>
                </a:rPr>
                <a:t>Merhaba</a:t>
              </a:r>
              <a:r>
                <a:rPr lang="en-GB" sz="1750" dirty="0">
                  <a:latin typeface="Twinkl" pitchFamily="50" charset="0"/>
                </a:rPr>
                <a:t>!</a:t>
              </a:r>
            </a:p>
          </p:txBody>
        </p:sp>
      </p:grpSp>
      <p:sp>
        <p:nvSpPr>
          <p:cNvPr id="31" name="Rectangle 30"/>
          <p:cNvSpPr/>
          <p:nvPr/>
        </p:nvSpPr>
        <p:spPr>
          <a:xfrm>
            <a:off x="6784659" y="4230282"/>
            <a:ext cx="1993483" cy="492443"/>
          </a:xfrm>
          <a:prstGeom prst="rect">
            <a:avLst/>
          </a:prstGeom>
        </p:spPr>
        <p:txBody>
          <a:bodyPr wrap="square" lIns="0" tIns="0" rIns="0" bIns="0">
            <a:spAutoFit/>
          </a:bodyPr>
          <a:lstStyle/>
          <a:p>
            <a:r>
              <a:rPr lang="en-GB" sz="1600" dirty="0" smtClean="0">
                <a:solidFill>
                  <a:schemeClr val="bg2">
                    <a:lumMod val="60000"/>
                    <a:lumOff val="40000"/>
                  </a:schemeClr>
                </a:solidFill>
              </a:rPr>
              <a:t>Click the flame for more information</a:t>
            </a:r>
            <a:endParaRPr lang="en-GB" sz="1600" dirty="0">
              <a:solidFill>
                <a:schemeClr val="bg2">
                  <a:lumMod val="60000"/>
                  <a:lumOff val="40000"/>
                </a:schemeClr>
              </a:solidFill>
            </a:endParaRPr>
          </a:p>
        </p:txBody>
      </p:sp>
      <p:sp>
        <p:nvSpPr>
          <p:cNvPr id="32" name="Rectangle 31"/>
          <p:cNvSpPr/>
          <p:nvPr/>
        </p:nvSpPr>
        <p:spPr>
          <a:xfrm>
            <a:off x="107504" y="87014"/>
            <a:ext cx="5292626" cy="461665"/>
          </a:xfrm>
          <a:prstGeom prst="rect">
            <a:avLst/>
          </a:prstGeom>
        </p:spPr>
        <p:txBody>
          <a:bodyPr wrap="square">
            <a:spAutoFit/>
          </a:bodyPr>
          <a:lstStyle/>
          <a:p>
            <a:r>
              <a:rPr lang="en-IE" sz="2400" b="1" dirty="0">
                <a:solidFill>
                  <a:schemeClr val="tx2"/>
                </a:solidFill>
                <a:latin typeface="Ink Free" panose="03080402000500000000" pitchFamily="66" charset="0"/>
              </a:rPr>
              <a:t>Celebrating Confirmation </a:t>
            </a:r>
            <a:r>
              <a:rPr lang="en-IE" sz="2400" b="1" dirty="0" smtClean="0">
                <a:solidFill>
                  <a:schemeClr val="tx2"/>
                </a:solidFill>
                <a:latin typeface="Ink Free" panose="03080402000500000000" pitchFamily="66" charset="0"/>
              </a:rPr>
              <a:t>2020</a:t>
            </a:r>
            <a:endParaRPr lang="en-IE" sz="2400" b="1" dirty="0">
              <a:solidFill>
                <a:schemeClr val="tx2"/>
              </a:solidFill>
              <a:latin typeface="Ink Free" panose="03080402000500000000" pitchFamily="66" charset="0"/>
            </a:endParaRPr>
          </a:p>
        </p:txBody>
      </p:sp>
    </p:spTree>
    <p:extLst>
      <p:ext uri="{BB962C8B-B14F-4D97-AF65-F5344CB8AC3E}">
        <p14:creationId xmlns:p14="http://schemas.microsoft.com/office/powerpoint/2010/main" xmlns="" val="142731409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5"/>
                    </p:tgtEl>
                  </p:cond>
                </p:stCondLst>
                <p:endSync evt="end" delay="0">
                  <p:rtn val="all"/>
                </p:endSync>
                <p:childTnLst>
                  <p:par>
                    <p:cTn id="29" fill="hold">
                      <p:stCondLst>
                        <p:cond delay="0"/>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right)">
                                      <p:cBhvr>
                                        <p:cTn id="33" dur="500"/>
                                        <p:tgtEl>
                                          <p:spTgt spid="9"/>
                                        </p:tgtEl>
                                      </p:cBhvr>
                                    </p:animEffect>
                                  </p:childTnLst>
                                </p:cTn>
                              </p:par>
                              <p:par>
                                <p:cTn id="34" presetID="10" presetClass="exit" presetSubtype="0" fill="hold" nodeType="withEffect">
                                  <p:stCondLst>
                                    <p:cond delay="100"/>
                                  </p:stCondLst>
                                  <p:childTnLst>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nextCondLst>
                <p:cond evt="onClick" delay="0">
                  <p:tgtEl>
                    <p:spTgt spid="9"/>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1"/>
          <p:cNvSpPr>
            <a:spLocks/>
          </p:cNvSpPr>
          <p:nvPr/>
        </p:nvSpPr>
        <p:spPr bwMode="auto">
          <a:xfrm>
            <a:off x="688702" y="138803"/>
            <a:ext cx="7195666" cy="1794619"/>
          </a:xfrm>
          <a:custGeom>
            <a:avLst/>
            <a:gdLst>
              <a:gd name="T0" fmla="*/ 2147483647 w 21600"/>
              <a:gd name="T1" fmla="*/ 1762126215 h 21600"/>
              <a:gd name="T2" fmla="*/ 2147483647 w 21600"/>
              <a:gd name="T3" fmla="*/ 1762126215 h 21600"/>
              <a:gd name="T4" fmla="*/ 2147483647 w 21600"/>
              <a:gd name="T5" fmla="*/ 1762126215 h 21600"/>
              <a:gd name="T6" fmla="*/ 2147483647 w 21600"/>
              <a:gd name="T7" fmla="*/ 176212621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88896" tIns="50798" rIns="88896" bIns="50798"/>
          <a:lstStyle/>
          <a:p>
            <a:pPr defTabSz="456514"/>
            <a:endParaRPr lang="en-US" sz="2700" dirty="0" smtClean="0">
              <a:solidFill>
                <a:srgbClr val="403152"/>
              </a:solidFill>
              <a:latin typeface="Helvetica" charset="0"/>
              <a:ea typeface="Helvetica" charset="0"/>
              <a:cs typeface="Helvetica" charset="0"/>
              <a:sym typeface="Helvetica" charset="0"/>
            </a:endParaRPr>
          </a:p>
          <a:p>
            <a:pPr defTabSz="456514"/>
            <a:endParaRPr lang="en-US" sz="2700" dirty="0" smtClean="0">
              <a:solidFill>
                <a:srgbClr val="403152"/>
              </a:solidFill>
              <a:latin typeface="Helvetica" charset="0"/>
              <a:ea typeface="Helvetica" charset="0"/>
              <a:cs typeface="Helvetica" charset="0"/>
              <a:sym typeface="Helvetica" charset="0"/>
            </a:endParaRPr>
          </a:p>
          <a:p>
            <a:pPr defTabSz="456514"/>
            <a:endParaRPr lang="en-US" sz="2700" dirty="0" smtClean="0">
              <a:solidFill>
                <a:srgbClr val="403152"/>
              </a:solidFill>
              <a:latin typeface="Helvetica" charset="0"/>
              <a:ea typeface="Helvetica" charset="0"/>
              <a:cs typeface="Helvetica" charset="0"/>
              <a:sym typeface="Helvetica" charset="0"/>
            </a:endParaRPr>
          </a:p>
          <a:p>
            <a:pPr defTabSz="456514"/>
            <a:endParaRPr lang="en-US" sz="2700" dirty="0" smtClean="0">
              <a:solidFill>
                <a:srgbClr val="403152"/>
              </a:solidFill>
              <a:latin typeface="Helvetica" charset="0"/>
              <a:ea typeface="Helvetica" charset="0"/>
              <a:cs typeface="Helvetica" charset="0"/>
              <a:sym typeface="Helvetica" charset="0"/>
            </a:endParaRPr>
          </a:p>
          <a:p>
            <a:pPr defTabSz="456514"/>
            <a:endParaRPr lang="en-US" sz="2700" dirty="0" smtClean="0">
              <a:solidFill>
                <a:srgbClr val="403152"/>
              </a:solidFill>
              <a:latin typeface="Helvetica" charset="0"/>
              <a:ea typeface="Helvetica" charset="0"/>
              <a:cs typeface="Helvetica" charset="0"/>
              <a:sym typeface="Helvetica" charset="0"/>
            </a:endParaRPr>
          </a:p>
          <a:p>
            <a:pPr defTabSz="456514"/>
            <a:endParaRPr lang="en-US" sz="2700" dirty="0" smtClean="0">
              <a:solidFill>
                <a:srgbClr val="403152"/>
              </a:solidFill>
              <a:latin typeface="Helvetica" charset="0"/>
              <a:ea typeface="Helvetica" charset="0"/>
              <a:cs typeface="Helvetica" charset="0"/>
              <a:sym typeface="Helvetica" charset="0"/>
            </a:endParaRPr>
          </a:p>
          <a:p>
            <a:pPr defTabSz="456514"/>
            <a:endParaRPr lang="en-US" sz="2700" dirty="0" smtClean="0">
              <a:solidFill>
                <a:srgbClr val="403152"/>
              </a:solidFill>
              <a:latin typeface="Helvetica" charset="0"/>
              <a:ea typeface="Helvetica" charset="0"/>
              <a:cs typeface="Helvetica" charset="0"/>
              <a:sym typeface="Helvetica" charset="0"/>
            </a:endParaRPr>
          </a:p>
          <a:p>
            <a:pPr defTabSz="456514"/>
            <a:endParaRPr lang="en-US" sz="2700" dirty="0" smtClean="0">
              <a:solidFill>
                <a:srgbClr val="403152"/>
              </a:solidFill>
              <a:latin typeface="Helvetica" charset="0"/>
              <a:ea typeface="Helvetica" charset="0"/>
              <a:cs typeface="Helvetica" charset="0"/>
              <a:sym typeface="Helvetica" charset="0"/>
            </a:endParaRPr>
          </a:p>
          <a:p>
            <a:pPr defTabSz="456514"/>
            <a:endParaRPr lang="en-US" sz="2700" dirty="0" smtClean="0">
              <a:solidFill>
                <a:srgbClr val="403152"/>
              </a:solidFill>
              <a:latin typeface="Helvetica" charset="0"/>
              <a:ea typeface="Helvetica" charset="0"/>
              <a:cs typeface="Helvetica" charset="0"/>
              <a:sym typeface="Helvetica" charset="0"/>
            </a:endParaRPr>
          </a:p>
          <a:p>
            <a:pPr defTabSz="456514"/>
            <a:endParaRPr lang="en-US" sz="2700" dirty="0">
              <a:solidFill>
                <a:srgbClr val="403152"/>
              </a:solidFill>
              <a:latin typeface="Helvetica" charset="0"/>
              <a:ea typeface="Helvetica" charset="0"/>
              <a:cs typeface="Helvetica" charset="0"/>
              <a:sym typeface="Helvetica" charset="0"/>
            </a:endParaRPr>
          </a:p>
        </p:txBody>
      </p:sp>
      <p:pic>
        <p:nvPicPr>
          <p:cNvPr id="17411" name="Picture 2" descr="image24.jpg"/>
          <p:cNvPicPr>
            <a:picLocks noChangeAspect="1"/>
          </p:cNvPicPr>
          <p:nvPr/>
        </p:nvPicPr>
        <p:blipFill>
          <a:blip r:embed="rId3" cstate="print"/>
          <a:srcRect/>
          <a:stretch>
            <a:fillRect/>
          </a:stretch>
        </p:blipFill>
        <p:spPr bwMode="auto">
          <a:xfrm>
            <a:off x="899592" y="1484784"/>
            <a:ext cx="3086324" cy="4309691"/>
          </a:xfrm>
          <a:prstGeom prst="rect">
            <a:avLst/>
          </a:prstGeom>
          <a:noFill/>
          <a:ln w="12700">
            <a:noFill/>
            <a:miter lim="0"/>
            <a:headEnd/>
            <a:tailEnd/>
          </a:ln>
        </p:spPr>
      </p:pic>
      <p:sp>
        <p:nvSpPr>
          <p:cNvPr id="6" name="Rectangle 5"/>
          <p:cNvSpPr/>
          <p:nvPr/>
        </p:nvSpPr>
        <p:spPr>
          <a:xfrm>
            <a:off x="107504" y="87014"/>
            <a:ext cx="5292626" cy="461665"/>
          </a:xfrm>
          <a:prstGeom prst="rect">
            <a:avLst/>
          </a:prstGeom>
        </p:spPr>
        <p:txBody>
          <a:bodyPr wrap="square">
            <a:spAutoFit/>
          </a:bodyPr>
          <a:lstStyle/>
          <a:p>
            <a:r>
              <a:rPr lang="en-IE" sz="2400" b="1" dirty="0">
                <a:solidFill>
                  <a:schemeClr val="tx2"/>
                </a:solidFill>
                <a:latin typeface="Ink Free" panose="03080402000500000000" pitchFamily="66" charset="0"/>
              </a:rPr>
              <a:t>Celebrating Confirmation </a:t>
            </a:r>
            <a:r>
              <a:rPr lang="en-IE" sz="2400" b="1" dirty="0" smtClean="0">
                <a:solidFill>
                  <a:schemeClr val="tx2"/>
                </a:solidFill>
                <a:latin typeface="Ink Free" panose="03080402000500000000" pitchFamily="66" charset="0"/>
              </a:rPr>
              <a:t>2020</a:t>
            </a:r>
            <a:endParaRPr lang="en-IE" sz="2400" b="1" dirty="0">
              <a:solidFill>
                <a:schemeClr val="tx2"/>
              </a:solidFill>
              <a:latin typeface="Ink Free" panose="03080402000500000000" pitchFamily="66" charset="0"/>
            </a:endParaRPr>
          </a:p>
        </p:txBody>
      </p:sp>
      <p:sp>
        <p:nvSpPr>
          <p:cNvPr id="2" name="TextBox 1"/>
          <p:cNvSpPr txBox="1"/>
          <p:nvPr/>
        </p:nvSpPr>
        <p:spPr>
          <a:xfrm>
            <a:off x="4591432" y="1121587"/>
            <a:ext cx="3528392" cy="2585323"/>
          </a:xfrm>
          <a:prstGeom prst="rect">
            <a:avLst/>
          </a:prstGeom>
          <a:noFill/>
        </p:spPr>
        <p:txBody>
          <a:bodyPr wrap="square" rtlCol="0">
            <a:spAutoFit/>
          </a:bodyPr>
          <a:lstStyle/>
          <a:p>
            <a:pPr defTabSz="456514"/>
            <a:r>
              <a:rPr lang="en-US" sz="2700" dirty="0" smtClean="0">
                <a:solidFill>
                  <a:schemeClr val="bg2">
                    <a:lumMod val="60000"/>
                    <a:lumOff val="40000"/>
                  </a:schemeClr>
                </a:solidFill>
                <a:latin typeface="Helvetica" charset="0"/>
                <a:ea typeface="Helvetica" charset="0"/>
                <a:cs typeface="Helvetica" charset="0"/>
                <a:sym typeface="Helvetica" charset="0"/>
              </a:rPr>
              <a:t>The Holy </a:t>
            </a:r>
            <a:r>
              <a:rPr lang="en-US" sz="2700" dirty="0">
                <a:solidFill>
                  <a:schemeClr val="bg2">
                    <a:lumMod val="60000"/>
                    <a:lumOff val="40000"/>
                  </a:schemeClr>
                </a:solidFill>
                <a:latin typeface="Helvetica" charset="0"/>
                <a:ea typeface="Helvetica" charset="0"/>
                <a:cs typeface="Helvetica" charset="0"/>
                <a:sym typeface="Helvetica" charset="0"/>
              </a:rPr>
              <a:t>Spirit is sent to us too, </a:t>
            </a:r>
            <a:r>
              <a:rPr lang="en-US" sz="2700" dirty="0" smtClean="0">
                <a:solidFill>
                  <a:schemeClr val="bg2">
                    <a:lumMod val="60000"/>
                    <a:lumOff val="40000"/>
                  </a:schemeClr>
                </a:solidFill>
                <a:latin typeface="Helvetica" charset="0"/>
                <a:ea typeface="Helvetica" charset="0"/>
                <a:cs typeface="Helvetica" charset="0"/>
                <a:sym typeface="Helvetica" charset="0"/>
              </a:rPr>
              <a:t>as </a:t>
            </a:r>
            <a:r>
              <a:rPr lang="en-US" sz="2700" dirty="0">
                <a:solidFill>
                  <a:schemeClr val="bg2">
                    <a:lumMod val="60000"/>
                    <a:lumOff val="40000"/>
                  </a:schemeClr>
                </a:solidFill>
                <a:latin typeface="Helvetica" charset="0"/>
                <a:ea typeface="Helvetica" charset="0"/>
                <a:cs typeface="Helvetica" charset="0"/>
                <a:sym typeface="Helvetica" charset="0"/>
              </a:rPr>
              <a:t>friends </a:t>
            </a:r>
            <a:r>
              <a:rPr lang="en-US" sz="2700" dirty="0" smtClean="0">
                <a:solidFill>
                  <a:schemeClr val="bg2">
                    <a:lumMod val="60000"/>
                    <a:lumOff val="40000"/>
                  </a:schemeClr>
                </a:solidFill>
                <a:latin typeface="Helvetica" charset="0"/>
                <a:ea typeface="Helvetica" charset="0"/>
                <a:cs typeface="Helvetica" charset="0"/>
                <a:sym typeface="Helvetica" charset="0"/>
              </a:rPr>
              <a:t>of Jesus, </a:t>
            </a:r>
            <a:r>
              <a:rPr lang="en-US" sz="2700" dirty="0">
                <a:solidFill>
                  <a:schemeClr val="bg2">
                    <a:lumMod val="60000"/>
                    <a:lumOff val="40000"/>
                  </a:schemeClr>
                </a:solidFill>
                <a:latin typeface="Helvetica" charset="0"/>
                <a:ea typeface="Helvetica" charset="0"/>
                <a:cs typeface="Helvetica" charset="0"/>
                <a:sym typeface="Helvetica" charset="0"/>
              </a:rPr>
              <a:t>through the </a:t>
            </a:r>
            <a:r>
              <a:rPr lang="en-US" sz="2700" dirty="0" smtClean="0">
                <a:solidFill>
                  <a:schemeClr val="bg2">
                    <a:lumMod val="60000"/>
                    <a:lumOff val="40000"/>
                  </a:schemeClr>
                </a:solidFill>
                <a:latin typeface="Helvetica" charset="0"/>
                <a:ea typeface="Helvetica" charset="0"/>
                <a:cs typeface="Helvetica" charset="0"/>
                <a:sym typeface="Helvetica" charset="0"/>
              </a:rPr>
              <a:t>sacraments of Confirmation </a:t>
            </a:r>
            <a:r>
              <a:rPr lang="en-US" sz="2700" dirty="0">
                <a:solidFill>
                  <a:schemeClr val="bg2">
                    <a:lumMod val="60000"/>
                    <a:lumOff val="40000"/>
                  </a:schemeClr>
                </a:solidFill>
                <a:latin typeface="Helvetica" charset="0"/>
                <a:ea typeface="Helvetica" charset="0"/>
                <a:cs typeface="Helvetica" charset="0"/>
                <a:sym typeface="Helvetica" charset="0"/>
              </a:rPr>
              <a:t>and </a:t>
            </a:r>
            <a:r>
              <a:rPr lang="en-US" sz="2700" dirty="0" smtClean="0">
                <a:solidFill>
                  <a:schemeClr val="bg2">
                    <a:lumMod val="60000"/>
                    <a:lumOff val="40000"/>
                  </a:schemeClr>
                </a:solidFill>
                <a:latin typeface="Helvetica" charset="0"/>
                <a:ea typeface="Helvetica" charset="0"/>
                <a:cs typeface="Helvetica" charset="0"/>
                <a:sym typeface="Helvetica" charset="0"/>
              </a:rPr>
              <a:t/>
            </a:r>
            <a:br>
              <a:rPr lang="en-US" sz="2700" dirty="0" smtClean="0">
                <a:solidFill>
                  <a:schemeClr val="bg2">
                    <a:lumMod val="60000"/>
                    <a:lumOff val="40000"/>
                  </a:schemeClr>
                </a:solidFill>
                <a:latin typeface="Helvetica" charset="0"/>
                <a:ea typeface="Helvetica" charset="0"/>
                <a:cs typeface="Helvetica" charset="0"/>
                <a:sym typeface="Helvetica" charset="0"/>
              </a:rPr>
            </a:br>
            <a:r>
              <a:rPr lang="en-US" sz="2700" dirty="0" smtClean="0">
                <a:solidFill>
                  <a:schemeClr val="bg2">
                    <a:lumMod val="60000"/>
                    <a:lumOff val="40000"/>
                  </a:schemeClr>
                </a:solidFill>
                <a:latin typeface="Helvetica" charset="0"/>
                <a:ea typeface="Helvetica" charset="0"/>
                <a:cs typeface="Helvetica" charset="0"/>
                <a:sym typeface="Helvetica" charset="0"/>
              </a:rPr>
              <a:t> ………………. ? </a:t>
            </a:r>
            <a:endParaRPr lang="en-US" sz="2700" dirty="0">
              <a:solidFill>
                <a:schemeClr val="bg2">
                  <a:lumMod val="60000"/>
                  <a:lumOff val="40000"/>
                </a:schemeClr>
              </a:solidFill>
              <a:latin typeface="Helvetica" charset="0"/>
              <a:ea typeface="Helvetica" charset="0"/>
              <a:cs typeface="Helvetica" charset="0"/>
              <a:sym typeface="Helvetica" charset="0"/>
            </a:endParaRPr>
          </a:p>
        </p:txBody>
      </p:sp>
      <p:sp>
        <p:nvSpPr>
          <p:cNvPr id="3" name="TextBox 2"/>
          <p:cNvSpPr txBox="1"/>
          <p:nvPr/>
        </p:nvSpPr>
        <p:spPr>
          <a:xfrm>
            <a:off x="4607309" y="4279818"/>
            <a:ext cx="3600400" cy="1754326"/>
          </a:xfrm>
          <a:prstGeom prst="rect">
            <a:avLst/>
          </a:prstGeom>
          <a:noFill/>
        </p:spPr>
        <p:txBody>
          <a:bodyPr wrap="square" rtlCol="0">
            <a:spAutoFit/>
          </a:bodyPr>
          <a:lstStyle/>
          <a:p>
            <a:r>
              <a:rPr lang="en-US" sz="2700" dirty="0">
                <a:solidFill>
                  <a:schemeClr val="bg2">
                    <a:lumMod val="60000"/>
                    <a:lumOff val="40000"/>
                  </a:schemeClr>
                </a:solidFill>
                <a:latin typeface="Helvetica" charset="0"/>
                <a:ea typeface="Helvetica" charset="0"/>
                <a:cs typeface="Helvetica" charset="0"/>
                <a:sym typeface="Helvetica" charset="0"/>
              </a:rPr>
              <a:t>……….. Baptism! </a:t>
            </a:r>
          </a:p>
          <a:p>
            <a:endParaRPr lang="en-US" sz="2700" dirty="0">
              <a:solidFill>
                <a:schemeClr val="bg2">
                  <a:lumMod val="60000"/>
                  <a:lumOff val="40000"/>
                </a:schemeClr>
              </a:solidFill>
              <a:latin typeface="Helvetica" charset="0"/>
              <a:ea typeface="Helvetica" charset="0"/>
              <a:cs typeface="Helvetica" charset="0"/>
              <a:sym typeface="Helvetica" charset="0"/>
            </a:endParaRPr>
          </a:p>
          <a:p>
            <a:pPr defTabSz="456514"/>
            <a:r>
              <a:rPr lang="en-US" sz="2700" dirty="0">
                <a:solidFill>
                  <a:schemeClr val="bg2">
                    <a:lumMod val="60000"/>
                    <a:lumOff val="40000"/>
                  </a:schemeClr>
                </a:solidFill>
                <a:latin typeface="Helvetica" charset="0"/>
                <a:ea typeface="Helvetica" charset="0"/>
                <a:cs typeface="Helvetica" charset="0"/>
                <a:sym typeface="Helvetica" charset="0"/>
              </a:rPr>
              <a:t>The gift of the Holy Spirit lasts forever. </a:t>
            </a:r>
          </a:p>
        </p:txBody>
      </p:sp>
      <p:sp>
        <p:nvSpPr>
          <p:cNvPr id="7" name="Slide Number Placeholder 6"/>
          <p:cNvSpPr>
            <a:spLocks noGrp="1"/>
          </p:cNvSpPr>
          <p:nvPr>
            <p:ph type="sldNum" sz="quarter" idx="12"/>
          </p:nvPr>
        </p:nvSpPr>
        <p:spPr/>
        <p:txBody>
          <a:bodyPr/>
          <a:lstStyle/>
          <a:p>
            <a:fld id="{E5F256C2-5E1B-474A-8358-04BD35D00AFB}" type="slidenum">
              <a:rPr lang="en-IE" smtClean="0"/>
              <a:pPr/>
              <a:t>14</a:t>
            </a:fld>
            <a:endParaRPr lang="en-IE"/>
          </a:p>
        </p:txBody>
      </p:sp>
    </p:spTree>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1"/>
          <p:cNvSpPr>
            <a:spLocks/>
          </p:cNvSpPr>
          <p:nvPr/>
        </p:nvSpPr>
        <p:spPr bwMode="auto">
          <a:xfrm>
            <a:off x="4292352" y="4146875"/>
            <a:ext cx="4535786" cy="2163725"/>
          </a:xfrm>
          <a:custGeom>
            <a:avLst/>
            <a:gdLst>
              <a:gd name="T0" fmla="*/ 2147483647 w 21600"/>
              <a:gd name="T1" fmla="*/ 53316237 h 21600"/>
              <a:gd name="T2" fmla="*/ 2147483647 w 21600"/>
              <a:gd name="T3" fmla="*/ 53316237 h 21600"/>
              <a:gd name="T4" fmla="*/ 2147483647 w 21600"/>
              <a:gd name="T5" fmla="*/ 53316237 h 21600"/>
              <a:gd name="T6" fmla="*/ 2147483647 w 21600"/>
              <a:gd name="T7" fmla="*/ 5331623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88896" tIns="50798" rIns="88896" bIns="50798"/>
          <a:lstStyle/>
          <a:p>
            <a:pPr fontAlgn="auto">
              <a:spcBef>
                <a:spcPts val="0"/>
              </a:spcBef>
              <a:spcAft>
                <a:spcPts val="0"/>
              </a:spcAft>
              <a:defRPr/>
            </a:pPr>
            <a:r>
              <a:rPr lang="en-IE" sz="2700" dirty="0" smtClean="0">
                <a:solidFill>
                  <a:schemeClr val="bg2">
                    <a:lumMod val="60000"/>
                    <a:lumOff val="40000"/>
                  </a:schemeClr>
                </a:solidFill>
                <a:latin typeface="Helvetica" charset="0"/>
                <a:ea typeface="Helvetica" charset="0"/>
                <a:cs typeface="Helvetica" charset="0"/>
              </a:rPr>
              <a:t>The </a:t>
            </a:r>
            <a:r>
              <a:rPr lang="en-IE" sz="2700" dirty="0">
                <a:solidFill>
                  <a:schemeClr val="bg2">
                    <a:lumMod val="60000"/>
                    <a:lumOff val="40000"/>
                  </a:schemeClr>
                </a:solidFill>
                <a:latin typeface="Helvetica" charset="0"/>
                <a:ea typeface="Helvetica" charset="0"/>
                <a:cs typeface="Helvetica" charset="0"/>
              </a:rPr>
              <a:t>Gifts of the Holy </a:t>
            </a:r>
            <a:r>
              <a:rPr lang="en-IE" sz="2700" dirty="0" smtClean="0">
                <a:solidFill>
                  <a:schemeClr val="bg2">
                    <a:lumMod val="60000"/>
                    <a:lumOff val="40000"/>
                  </a:schemeClr>
                </a:solidFill>
                <a:latin typeface="Helvetica" charset="0"/>
                <a:ea typeface="Helvetica" charset="0"/>
                <a:cs typeface="Helvetica" charset="0"/>
              </a:rPr>
              <a:t>Spirit can </a:t>
            </a:r>
            <a:r>
              <a:rPr lang="en-IE" sz="2700" dirty="0">
                <a:solidFill>
                  <a:schemeClr val="bg2">
                    <a:lumMod val="60000"/>
                    <a:lumOff val="40000"/>
                  </a:schemeClr>
                </a:solidFill>
                <a:latin typeface="Helvetica" charset="0"/>
                <a:ea typeface="Helvetica" charset="0"/>
                <a:cs typeface="Helvetica" charset="0"/>
              </a:rPr>
              <a:t>help us in our lives </a:t>
            </a:r>
            <a:r>
              <a:rPr lang="en-IE" sz="2700" dirty="0" smtClean="0">
                <a:solidFill>
                  <a:schemeClr val="bg2">
                    <a:lumMod val="60000"/>
                    <a:lumOff val="40000"/>
                  </a:schemeClr>
                </a:solidFill>
                <a:latin typeface="Helvetica" charset="0"/>
                <a:ea typeface="Helvetica" charset="0"/>
                <a:cs typeface="Helvetica" charset="0"/>
              </a:rPr>
              <a:t>right now </a:t>
            </a:r>
            <a:r>
              <a:rPr lang="en-IE" sz="2700" dirty="0">
                <a:solidFill>
                  <a:schemeClr val="bg2">
                    <a:lumMod val="60000"/>
                    <a:lumOff val="40000"/>
                  </a:schemeClr>
                </a:solidFill>
                <a:latin typeface="Helvetica" charset="0"/>
                <a:ea typeface="Helvetica" charset="0"/>
                <a:cs typeface="Helvetica" charset="0"/>
              </a:rPr>
              <a:t>and  can also  help </a:t>
            </a:r>
            <a:r>
              <a:rPr lang="en-IE" sz="2700" dirty="0" smtClean="0">
                <a:solidFill>
                  <a:schemeClr val="bg2">
                    <a:lumMod val="60000"/>
                    <a:lumOff val="40000"/>
                  </a:schemeClr>
                </a:solidFill>
                <a:latin typeface="Helvetica" charset="0"/>
                <a:ea typeface="Helvetica" charset="0"/>
                <a:cs typeface="Helvetica" charset="0"/>
              </a:rPr>
              <a:t>us to </a:t>
            </a:r>
            <a:r>
              <a:rPr lang="en-IE" sz="2700" dirty="0">
                <a:solidFill>
                  <a:schemeClr val="bg2">
                    <a:lumMod val="60000"/>
                    <a:lumOff val="40000"/>
                  </a:schemeClr>
                </a:solidFill>
                <a:latin typeface="Helvetica" charset="0"/>
                <a:ea typeface="Helvetica" charset="0"/>
                <a:cs typeface="Helvetica" charset="0"/>
              </a:rPr>
              <a:t>live as followers of </a:t>
            </a:r>
            <a:r>
              <a:rPr lang="en-IE" sz="2700" dirty="0" smtClean="0">
                <a:solidFill>
                  <a:schemeClr val="bg2">
                    <a:lumMod val="60000"/>
                    <a:lumOff val="40000"/>
                  </a:schemeClr>
                </a:solidFill>
                <a:latin typeface="Helvetica" charset="0"/>
                <a:ea typeface="Helvetica" charset="0"/>
                <a:cs typeface="Helvetica" charset="0"/>
              </a:rPr>
              <a:t>Jesus in </a:t>
            </a:r>
            <a:r>
              <a:rPr lang="en-IE" sz="2700" dirty="0">
                <a:solidFill>
                  <a:schemeClr val="bg2">
                    <a:lumMod val="60000"/>
                    <a:lumOff val="40000"/>
                  </a:schemeClr>
                </a:solidFill>
                <a:latin typeface="Helvetica" charset="0"/>
                <a:ea typeface="Helvetica" charset="0"/>
                <a:cs typeface="Helvetica" charset="0"/>
              </a:rPr>
              <a:t>the future</a:t>
            </a:r>
          </a:p>
        </p:txBody>
      </p:sp>
      <p:pic>
        <p:nvPicPr>
          <p:cNvPr id="19459" name="Picture 2" descr="image28.jpg"/>
          <p:cNvPicPr>
            <a:picLocks noChangeAspect="1"/>
          </p:cNvPicPr>
          <p:nvPr/>
        </p:nvPicPr>
        <p:blipFill>
          <a:blip r:embed="rId2" cstate="print"/>
          <a:srcRect/>
          <a:stretch>
            <a:fillRect/>
          </a:stretch>
        </p:blipFill>
        <p:spPr bwMode="auto">
          <a:xfrm>
            <a:off x="596205" y="1094904"/>
            <a:ext cx="3111699" cy="2334096"/>
          </a:xfrm>
          <a:prstGeom prst="rect">
            <a:avLst/>
          </a:prstGeom>
          <a:noFill/>
          <a:ln w="12700">
            <a:noFill/>
            <a:miter lim="0"/>
            <a:headEnd/>
            <a:tailEnd/>
          </a:ln>
        </p:spPr>
      </p:pic>
      <p:sp>
        <p:nvSpPr>
          <p:cNvPr id="19460" name="AutoShape 3"/>
          <p:cNvSpPr>
            <a:spLocks/>
          </p:cNvSpPr>
          <p:nvPr/>
        </p:nvSpPr>
        <p:spPr bwMode="auto">
          <a:xfrm>
            <a:off x="54694" y="5715000"/>
            <a:ext cx="9072563" cy="1143000"/>
          </a:xfrm>
          <a:custGeom>
            <a:avLst/>
            <a:gdLst>
              <a:gd name="T0" fmla="*/ 2147483647 w 21600"/>
              <a:gd name="T1" fmla="*/ 15956885 h 21600"/>
              <a:gd name="T2" fmla="*/ 2147483647 w 21600"/>
              <a:gd name="T3" fmla="*/ 15956885 h 21600"/>
              <a:gd name="T4" fmla="*/ 2147483647 w 21600"/>
              <a:gd name="T5" fmla="*/ 15956885 h 21600"/>
              <a:gd name="T6" fmla="*/ 2147483647 w 21600"/>
              <a:gd name="T7" fmla="*/ 1595688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88896" tIns="50798" rIns="88896" bIns="50798"/>
          <a:lstStyle/>
          <a:p>
            <a:pPr defTabSz="456514"/>
            <a:endParaRPr lang="en-US" sz="2700" dirty="0">
              <a:solidFill>
                <a:schemeClr val="bg2">
                  <a:lumMod val="60000"/>
                  <a:lumOff val="40000"/>
                </a:schemeClr>
              </a:solidFill>
              <a:latin typeface="Helvetica" charset="0"/>
              <a:ea typeface="Helvetica" charset="0"/>
              <a:cs typeface="Helvetica" charset="0"/>
            </a:endParaRPr>
          </a:p>
        </p:txBody>
      </p:sp>
      <p:sp>
        <p:nvSpPr>
          <p:cNvPr id="5" name="Rectangle 4"/>
          <p:cNvSpPr/>
          <p:nvPr/>
        </p:nvSpPr>
        <p:spPr>
          <a:xfrm>
            <a:off x="107504" y="87014"/>
            <a:ext cx="5292626" cy="461665"/>
          </a:xfrm>
          <a:prstGeom prst="rect">
            <a:avLst/>
          </a:prstGeom>
        </p:spPr>
        <p:txBody>
          <a:bodyPr wrap="square">
            <a:spAutoFit/>
          </a:bodyPr>
          <a:lstStyle/>
          <a:p>
            <a:r>
              <a:rPr lang="en-IE" sz="2400" b="1" dirty="0">
                <a:solidFill>
                  <a:schemeClr val="tx2"/>
                </a:solidFill>
                <a:latin typeface="Ink Free" panose="03080402000500000000" pitchFamily="66" charset="0"/>
              </a:rPr>
              <a:t>Celebrating Confirmation </a:t>
            </a:r>
            <a:r>
              <a:rPr lang="en-IE" sz="2400" b="1" dirty="0" smtClean="0">
                <a:solidFill>
                  <a:schemeClr val="tx2"/>
                </a:solidFill>
                <a:latin typeface="Ink Free" panose="03080402000500000000" pitchFamily="66" charset="0"/>
              </a:rPr>
              <a:t>2020</a:t>
            </a:r>
            <a:endParaRPr lang="en-IE" sz="2400" b="1" dirty="0">
              <a:solidFill>
                <a:schemeClr val="tx2"/>
              </a:solidFill>
              <a:latin typeface="Ink Free" panose="03080402000500000000" pitchFamily="66" charset="0"/>
            </a:endParaRPr>
          </a:p>
        </p:txBody>
      </p:sp>
      <p:sp>
        <p:nvSpPr>
          <p:cNvPr id="8" name="AutoShape 1"/>
          <p:cNvSpPr>
            <a:spLocks/>
          </p:cNvSpPr>
          <p:nvPr/>
        </p:nvSpPr>
        <p:spPr bwMode="auto">
          <a:xfrm>
            <a:off x="4292352" y="1273659"/>
            <a:ext cx="4535786" cy="2163725"/>
          </a:xfrm>
          <a:custGeom>
            <a:avLst/>
            <a:gdLst>
              <a:gd name="T0" fmla="*/ 2147483647 w 21600"/>
              <a:gd name="T1" fmla="*/ 53316237 h 21600"/>
              <a:gd name="T2" fmla="*/ 2147483647 w 21600"/>
              <a:gd name="T3" fmla="*/ 53316237 h 21600"/>
              <a:gd name="T4" fmla="*/ 2147483647 w 21600"/>
              <a:gd name="T5" fmla="*/ 53316237 h 21600"/>
              <a:gd name="T6" fmla="*/ 2147483647 w 21600"/>
              <a:gd name="T7" fmla="*/ 5331623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88896" tIns="50798" rIns="88896" bIns="50798"/>
          <a:lstStyle/>
          <a:p>
            <a:pPr defTabSz="456514"/>
            <a:r>
              <a:rPr lang="en-US" sz="2700" dirty="0">
                <a:solidFill>
                  <a:schemeClr val="bg2">
                    <a:lumMod val="60000"/>
                    <a:lumOff val="40000"/>
                  </a:schemeClr>
                </a:solidFill>
                <a:latin typeface="Helvetica" charset="0"/>
                <a:ea typeface="Helvetica" charset="0"/>
                <a:cs typeface="Helvetica" charset="0"/>
                <a:sym typeface="Helvetica" charset="0"/>
              </a:rPr>
              <a:t>The Holy Spirit teaches us how to live well</a:t>
            </a:r>
            <a:r>
              <a:rPr lang="en-US" sz="2700" dirty="0" smtClean="0">
                <a:solidFill>
                  <a:schemeClr val="bg2">
                    <a:lumMod val="60000"/>
                    <a:lumOff val="40000"/>
                  </a:schemeClr>
                </a:solidFill>
                <a:latin typeface="Helvetica" charset="0"/>
                <a:ea typeface="Helvetica" charset="0"/>
                <a:cs typeface="Helvetica" charset="0"/>
                <a:sym typeface="Helvetica" charset="0"/>
              </a:rPr>
              <a:t>.</a:t>
            </a:r>
          </a:p>
          <a:p>
            <a:pPr defTabSz="456514"/>
            <a:r>
              <a:rPr lang="en-US" sz="2700" dirty="0" smtClean="0">
                <a:solidFill>
                  <a:schemeClr val="bg2">
                    <a:lumMod val="60000"/>
                    <a:lumOff val="40000"/>
                  </a:schemeClr>
                </a:solidFill>
                <a:latin typeface="Helvetica" charset="0"/>
                <a:ea typeface="Helvetica" charset="0"/>
                <a:cs typeface="Helvetica" charset="0"/>
                <a:sym typeface="Helvetica" charset="0"/>
              </a:rPr>
              <a:t>The </a:t>
            </a:r>
            <a:r>
              <a:rPr lang="en-US" sz="2700" dirty="0">
                <a:solidFill>
                  <a:schemeClr val="bg2">
                    <a:lumMod val="60000"/>
                    <a:lumOff val="40000"/>
                  </a:schemeClr>
                </a:solidFill>
                <a:latin typeface="Helvetica" charset="0"/>
                <a:ea typeface="Helvetica" charset="0"/>
                <a:cs typeface="Helvetica" charset="0"/>
                <a:sym typeface="Helvetica" charset="0"/>
              </a:rPr>
              <a:t>Holy Spirit speaks to us through </a:t>
            </a:r>
            <a:r>
              <a:rPr lang="en-US" sz="2700" dirty="0" smtClean="0">
                <a:solidFill>
                  <a:schemeClr val="bg2">
                    <a:lumMod val="60000"/>
                    <a:lumOff val="40000"/>
                  </a:schemeClr>
                </a:solidFill>
                <a:latin typeface="Helvetica" charset="0"/>
                <a:ea typeface="Helvetica" charset="0"/>
                <a:cs typeface="Helvetica" charset="0"/>
                <a:sym typeface="Helvetica" charset="0"/>
              </a:rPr>
              <a:t>scripture - The </a:t>
            </a:r>
            <a:r>
              <a:rPr lang="en-US" sz="2700" dirty="0">
                <a:solidFill>
                  <a:schemeClr val="bg2">
                    <a:lumMod val="60000"/>
                    <a:lumOff val="40000"/>
                  </a:schemeClr>
                </a:solidFill>
                <a:latin typeface="Helvetica" charset="0"/>
                <a:ea typeface="Helvetica" charset="0"/>
                <a:cs typeface="Helvetica" charset="0"/>
                <a:sym typeface="Helvetica" charset="0"/>
              </a:rPr>
              <a:t>Word of God</a:t>
            </a:r>
            <a:r>
              <a:rPr lang="en-US" sz="2700" dirty="0" smtClean="0">
                <a:solidFill>
                  <a:schemeClr val="bg2">
                    <a:lumMod val="60000"/>
                    <a:lumOff val="40000"/>
                  </a:schemeClr>
                </a:solidFill>
                <a:latin typeface="Helvetica" charset="0"/>
                <a:ea typeface="Helvetica" charset="0"/>
                <a:cs typeface="Helvetica" charset="0"/>
                <a:sym typeface="Helvetica" charset="0"/>
              </a:rPr>
              <a:t>.</a:t>
            </a:r>
            <a:endParaRPr lang="en-US" sz="2700" dirty="0">
              <a:solidFill>
                <a:schemeClr val="bg2">
                  <a:lumMod val="60000"/>
                  <a:lumOff val="40000"/>
                </a:schemeClr>
              </a:solidFill>
              <a:latin typeface="Helvetica" charset="0"/>
              <a:ea typeface="Helvetica" charset="0"/>
              <a:cs typeface="Helvetica" charset="0"/>
            </a:endParaRPr>
          </a:p>
        </p:txBody>
      </p:sp>
      <p:pic>
        <p:nvPicPr>
          <p:cNvPr id="9" name="Picture 3" descr="image34.jpg"/>
          <p:cNvPicPr>
            <a:picLocks noChangeAspect="1"/>
          </p:cNvPicPr>
          <p:nvPr/>
        </p:nvPicPr>
        <p:blipFill>
          <a:blip r:embed="rId3" cstate="print"/>
          <a:srcRect/>
          <a:stretch>
            <a:fillRect/>
          </a:stretch>
        </p:blipFill>
        <p:spPr bwMode="auto">
          <a:xfrm>
            <a:off x="577592" y="3669169"/>
            <a:ext cx="3130311" cy="3070227"/>
          </a:xfrm>
          <a:prstGeom prst="rect">
            <a:avLst/>
          </a:prstGeom>
          <a:noFill/>
          <a:ln w="12700">
            <a:noFill/>
            <a:miter lim="0"/>
            <a:headEnd/>
            <a:tailEnd/>
          </a:ln>
        </p:spPr>
      </p:pic>
      <p:sp>
        <p:nvSpPr>
          <p:cNvPr id="10" name="Slide Number Placeholder 9"/>
          <p:cNvSpPr>
            <a:spLocks noGrp="1"/>
          </p:cNvSpPr>
          <p:nvPr>
            <p:ph type="sldNum" sz="quarter" idx="12"/>
          </p:nvPr>
        </p:nvSpPr>
        <p:spPr/>
        <p:txBody>
          <a:bodyPr/>
          <a:lstStyle/>
          <a:p>
            <a:fld id="{E5F256C2-5E1B-474A-8358-04BD35D00AFB}" type="slidenum">
              <a:rPr lang="en-IE" smtClean="0"/>
              <a:pPr/>
              <a:t>15</a:t>
            </a:fld>
            <a:endParaRPr lang="en-IE"/>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971550" y="260350"/>
            <a:ext cx="7124700" cy="925513"/>
          </a:xfrm>
        </p:spPr>
        <p:txBody>
          <a:bodyPr/>
          <a:lstStyle/>
          <a:p>
            <a:pPr eaLnBrk="1" hangingPunct="1"/>
            <a:r>
              <a:rPr lang="en-IE" altLang="en-US" sz="4000" b="1" smtClean="0">
                <a:cs typeface="Trebuchet MS" pitchFamily="34" charset="0"/>
              </a:rPr>
              <a:t>Gifts of the Holy Spirit</a:t>
            </a:r>
            <a:endParaRPr lang="en-IE" altLang="en-US" sz="4000" smtClean="0">
              <a:cs typeface="Trebuchet MS" pitchFamily="34" charset="0"/>
            </a:endParaRPr>
          </a:p>
        </p:txBody>
      </p:sp>
      <p:sp>
        <p:nvSpPr>
          <p:cNvPr id="6" name="Rounded Rectangle 5"/>
          <p:cNvSpPr/>
          <p:nvPr/>
        </p:nvSpPr>
        <p:spPr>
          <a:xfrm rot="20750506">
            <a:off x="2690813" y="1257300"/>
            <a:ext cx="2447925" cy="1511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E" b="1" u="sng" dirty="0">
                <a:solidFill>
                  <a:srgbClr val="C00000"/>
                </a:solidFill>
              </a:rPr>
              <a:t>Understanding</a:t>
            </a:r>
          </a:p>
          <a:p>
            <a:pPr algn="ctr" fontAlgn="auto">
              <a:spcBef>
                <a:spcPts val="0"/>
              </a:spcBef>
              <a:spcAft>
                <a:spcPts val="0"/>
              </a:spcAft>
              <a:defRPr/>
            </a:pPr>
            <a:r>
              <a:rPr lang="en-IE" dirty="0"/>
              <a:t>The gift that helps us to understand all that God has told us</a:t>
            </a:r>
          </a:p>
        </p:txBody>
      </p:sp>
      <p:sp>
        <p:nvSpPr>
          <p:cNvPr id="7" name="Rounded Rectangle 6"/>
          <p:cNvSpPr/>
          <p:nvPr/>
        </p:nvSpPr>
        <p:spPr>
          <a:xfrm rot="575813">
            <a:off x="142875" y="1163638"/>
            <a:ext cx="2303463" cy="13557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E" b="1" u="sng" dirty="0">
                <a:solidFill>
                  <a:srgbClr val="C00000"/>
                </a:solidFill>
              </a:rPr>
              <a:t>Wisdom</a:t>
            </a:r>
          </a:p>
          <a:p>
            <a:pPr algn="ctr" fontAlgn="auto">
              <a:spcBef>
                <a:spcPts val="0"/>
              </a:spcBef>
              <a:spcAft>
                <a:spcPts val="0"/>
              </a:spcAft>
              <a:defRPr/>
            </a:pPr>
            <a:r>
              <a:rPr lang="en-IE" dirty="0"/>
              <a:t>Let us judge things in the way that God does</a:t>
            </a:r>
          </a:p>
        </p:txBody>
      </p:sp>
      <p:sp>
        <p:nvSpPr>
          <p:cNvPr id="8" name="Rounded Rectangle 7"/>
          <p:cNvSpPr/>
          <p:nvPr/>
        </p:nvSpPr>
        <p:spPr>
          <a:xfrm rot="21183012">
            <a:off x="5446713" y="1085850"/>
            <a:ext cx="3600450" cy="1511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E" b="1" u="sng" dirty="0">
                <a:solidFill>
                  <a:srgbClr val="C00000"/>
                </a:solidFill>
              </a:rPr>
              <a:t>Right Judgement</a:t>
            </a:r>
          </a:p>
          <a:p>
            <a:pPr algn="ctr" fontAlgn="auto">
              <a:spcBef>
                <a:spcPts val="0"/>
              </a:spcBef>
              <a:spcAft>
                <a:spcPts val="0"/>
              </a:spcAft>
              <a:defRPr/>
            </a:pPr>
            <a:r>
              <a:rPr lang="en-IE" dirty="0"/>
              <a:t>This gift helps us to know what to do especially when faced with really difficult situations</a:t>
            </a:r>
          </a:p>
        </p:txBody>
      </p:sp>
      <p:sp>
        <p:nvSpPr>
          <p:cNvPr id="9" name="Rounded Rectangle 8"/>
          <p:cNvSpPr/>
          <p:nvPr/>
        </p:nvSpPr>
        <p:spPr>
          <a:xfrm rot="20853420">
            <a:off x="323850" y="2947988"/>
            <a:ext cx="2447925" cy="15128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E" b="1" u="sng" dirty="0">
                <a:solidFill>
                  <a:srgbClr val="C00000"/>
                </a:solidFill>
              </a:rPr>
              <a:t>Courage</a:t>
            </a:r>
          </a:p>
          <a:p>
            <a:pPr algn="ctr" fontAlgn="auto">
              <a:spcBef>
                <a:spcPts val="0"/>
              </a:spcBef>
              <a:spcAft>
                <a:spcPts val="0"/>
              </a:spcAft>
              <a:defRPr/>
            </a:pPr>
            <a:r>
              <a:rPr lang="en-IE" dirty="0"/>
              <a:t>This gives us the strength to do what is right no matter how hard</a:t>
            </a:r>
          </a:p>
        </p:txBody>
      </p:sp>
      <p:sp>
        <p:nvSpPr>
          <p:cNvPr id="10" name="Rounded Rectangle 9"/>
          <p:cNvSpPr/>
          <p:nvPr/>
        </p:nvSpPr>
        <p:spPr>
          <a:xfrm rot="587831">
            <a:off x="3706813" y="3081338"/>
            <a:ext cx="2082800" cy="1298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E" b="1" u="sng" dirty="0">
                <a:solidFill>
                  <a:srgbClr val="C00000"/>
                </a:solidFill>
              </a:rPr>
              <a:t>Knowledge</a:t>
            </a:r>
          </a:p>
          <a:p>
            <a:pPr algn="ctr" fontAlgn="auto">
              <a:spcBef>
                <a:spcPts val="0"/>
              </a:spcBef>
              <a:spcAft>
                <a:spcPts val="0"/>
              </a:spcAft>
              <a:defRPr/>
            </a:pPr>
            <a:r>
              <a:rPr lang="en-IE" dirty="0"/>
              <a:t>This lets us see the world as it really is</a:t>
            </a:r>
          </a:p>
        </p:txBody>
      </p:sp>
      <p:sp>
        <p:nvSpPr>
          <p:cNvPr id="11" name="Rounded Rectangle 10"/>
          <p:cNvSpPr/>
          <p:nvPr/>
        </p:nvSpPr>
        <p:spPr>
          <a:xfrm rot="21259543">
            <a:off x="6140450" y="2816225"/>
            <a:ext cx="2867025" cy="17256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E" b="1" u="sng" dirty="0">
                <a:solidFill>
                  <a:srgbClr val="C00000"/>
                </a:solidFill>
              </a:rPr>
              <a:t>Reverence</a:t>
            </a:r>
          </a:p>
          <a:p>
            <a:pPr algn="ctr" fontAlgn="auto">
              <a:spcBef>
                <a:spcPts val="0"/>
              </a:spcBef>
              <a:spcAft>
                <a:spcPts val="0"/>
              </a:spcAft>
              <a:defRPr/>
            </a:pPr>
            <a:r>
              <a:rPr lang="en-IE" dirty="0"/>
              <a:t>This gift gives us the power to love God and our neighbour as we should</a:t>
            </a:r>
          </a:p>
        </p:txBody>
      </p:sp>
      <p:sp>
        <p:nvSpPr>
          <p:cNvPr id="12" name="Rounded Rectangle 11"/>
          <p:cNvSpPr/>
          <p:nvPr/>
        </p:nvSpPr>
        <p:spPr>
          <a:xfrm rot="151496">
            <a:off x="1320800" y="4672013"/>
            <a:ext cx="5689600" cy="15128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E" b="1" u="sng" dirty="0">
                <a:solidFill>
                  <a:srgbClr val="C00000"/>
                </a:solidFill>
              </a:rPr>
              <a:t>Wonder and Awe in God’s Presence</a:t>
            </a:r>
          </a:p>
          <a:p>
            <a:pPr algn="ctr" fontAlgn="auto">
              <a:spcBef>
                <a:spcPts val="0"/>
              </a:spcBef>
              <a:spcAft>
                <a:spcPts val="0"/>
              </a:spcAft>
              <a:defRPr/>
            </a:pPr>
            <a:r>
              <a:rPr lang="en-IE" dirty="0"/>
              <a:t>This gives us the power to remember the greatness of God and consequently gives us a horror of offending God who has loved us so much</a:t>
            </a:r>
          </a:p>
        </p:txBody>
      </p:sp>
      <p:sp>
        <p:nvSpPr>
          <p:cNvPr id="5130" name="Subtitle 2"/>
          <p:cNvSpPr txBox="1">
            <a:spLocks/>
          </p:cNvSpPr>
          <p:nvPr/>
        </p:nvSpPr>
        <p:spPr bwMode="auto">
          <a:xfrm>
            <a:off x="1547813" y="6308725"/>
            <a:ext cx="6400800" cy="338138"/>
          </a:xfrm>
          <a:prstGeom prst="rect">
            <a:avLst/>
          </a:prstGeom>
          <a:noFill/>
          <a:ln w="9525">
            <a:noFill/>
            <a:miter lim="800000"/>
            <a:headEnd/>
            <a:tailEnd/>
          </a:ln>
        </p:spPr>
        <p:txBody>
          <a:bodyPr anchor="ctr"/>
          <a:lstStyle/>
          <a:p>
            <a:pPr algn="ctr" defTabSz="457200">
              <a:spcBef>
                <a:spcPct val="20000"/>
              </a:spcBef>
              <a:spcAft>
                <a:spcPts val="600"/>
              </a:spcAft>
              <a:buClr>
                <a:schemeClr val="tx2"/>
              </a:buClr>
              <a:buFont typeface="Wingdings 2" pitchFamily="18" charset="2"/>
              <a:buNone/>
            </a:pPr>
            <a:endParaRPr lang="en-IE" altLang="en-US" sz="1400" b="1" dirty="0">
              <a:solidFill>
                <a:schemeClr val="tx2"/>
              </a:solidFill>
              <a:latin typeface="Verdana" pitchFamily="34" charset="0"/>
            </a:endParaRPr>
          </a:p>
        </p:txBody>
      </p:sp>
      <p:sp>
        <p:nvSpPr>
          <p:cNvPr id="14" name="Rectangle 13"/>
          <p:cNvSpPr/>
          <p:nvPr/>
        </p:nvSpPr>
        <p:spPr>
          <a:xfrm>
            <a:off x="107504" y="87014"/>
            <a:ext cx="5292626" cy="461665"/>
          </a:xfrm>
          <a:prstGeom prst="rect">
            <a:avLst/>
          </a:prstGeom>
        </p:spPr>
        <p:txBody>
          <a:bodyPr wrap="square">
            <a:spAutoFit/>
          </a:bodyPr>
          <a:lstStyle/>
          <a:p>
            <a:r>
              <a:rPr lang="en-IE" sz="2400" b="1" dirty="0">
                <a:solidFill>
                  <a:schemeClr val="tx2"/>
                </a:solidFill>
                <a:latin typeface="Ink Free" panose="03080402000500000000" pitchFamily="66" charset="0"/>
              </a:rPr>
              <a:t>Celebrating Confirmation </a:t>
            </a:r>
            <a:r>
              <a:rPr lang="en-IE" sz="2400" b="1" dirty="0" smtClean="0">
                <a:solidFill>
                  <a:schemeClr val="tx2"/>
                </a:solidFill>
                <a:latin typeface="Ink Free" panose="03080402000500000000" pitchFamily="66" charset="0"/>
              </a:rPr>
              <a:t>2020</a:t>
            </a:r>
            <a:endParaRPr lang="en-IE" sz="2400" b="1" dirty="0">
              <a:solidFill>
                <a:schemeClr val="tx2"/>
              </a:solidFill>
              <a:latin typeface="Ink Free" panose="03080402000500000000" pitchFamily="66" charset="0"/>
            </a:endParaRPr>
          </a:p>
        </p:txBody>
      </p:sp>
      <p:pic>
        <p:nvPicPr>
          <p:cNvPr id="13" name="Picture 3" descr="image29.jpg"/>
          <p:cNvPicPr>
            <a:picLocks noChangeAspect="1"/>
          </p:cNvPicPr>
          <p:nvPr/>
        </p:nvPicPr>
        <p:blipFill>
          <a:blip r:embed="rId2" cstate="print"/>
          <a:srcRect/>
          <a:stretch>
            <a:fillRect/>
          </a:stretch>
        </p:blipFill>
        <p:spPr bwMode="auto">
          <a:xfrm>
            <a:off x="395536" y="280396"/>
            <a:ext cx="8409668" cy="6316956"/>
          </a:xfrm>
          <a:prstGeom prst="rect">
            <a:avLst/>
          </a:prstGeom>
          <a:noFill/>
          <a:ln w="12700">
            <a:noFill/>
            <a:miter lim="0"/>
            <a:headEnd/>
            <a:tailEnd/>
          </a:ln>
        </p:spPr>
      </p:pic>
      <p:sp>
        <p:nvSpPr>
          <p:cNvPr id="15" name="Slide Number Placeholder 14"/>
          <p:cNvSpPr>
            <a:spLocks noGrp="1"/>
          </p:cNvSpPr>
          <p:nvPr>
            <p:ph type="sldNum" sz="quarter" idx="12"/>
          </p:nvPr>
        </p:nvSpPr>
        <p:spPr/>
        <p:txBody>
          <a:bodyPr/>
          <a:lstStyle/>
          <a:p>
            <a:fld id="{E5F256C2-5E1B-474A-8358-04BD35D00AFB}" type="slidenum">
              <a:rPr lang="en-IE" smtClean="0"/>
              <a:pPr/>
              <a:t>16</a:t>
            </a:fld>
            <a:endParaRPr lang="en-IE"/>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1"/>
          <p:cNvSpPr>
            <a:spLocks/>
          </p:cNvSpPr>
          <p:nvPr/>
        </p:nvSpPr>
        <p:spPr bwMode="auto">
          <a:xfrm>
            <a:off x="827585" y="260648"/>
            <a:ext cx="432048" cy="45719"/>
          </a:xfrm>
          <a:custGeom>
            <a:avLst/>
            <a:gdLst>
              <a:gd name="T0" fmla="*/ 559895086 w 21600"/>
              <a:gd name="T1" fmla="*/ 53316237 h 21600"/>
              <a:gd name="T2" fmla="*/ 559895086 w 21600"/>
              <a:gd name="T3" fmla="*/ 53316237 h 21600"/>
              <a:gd name="T4" fmla="*/ 559895086 w 21600"/>
              <a:gd name="T5" fmla="*/ 53316237 h 21600"/>
              <a:gd name="T6" fmla="*/ 559895086 w 21600"/>
              <a:gd name="T7" fmla="*/ 5331623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88896" tIns="50798" rIns="88896" bIns="50798"/>
          <a:lstStyle/>
          <a:p>
            <a:pPr defTabSz="456514"/>
            <a:endParaRPr lang="en-US" dirty="0"/>
          </a:p>
        </p:txBody>
      </p:sp>
      <p:sp>
        <p:nvSpPr>
          <p:cNvPr id="23555" name="AutoShape 2"/>
          <p:cNvSpPr>
            <a:spLocks/>
          </p:cNvSpPr>
          <p:nvPr/>
        </p:nvSpPr>
        <p:spPr bwMode="auto">
          <a:xfrm>
            <a:off x="1763688" y="1844824"/>
            <a:ext cx="2883172" cy="4392488"/>
          </a:xfrm>
          <a:custGeom>
            <a:avLst/>
            <a:gdLst>
              <a:gd name="T0" fmla="*/ 1652316942 w 21600"/>
              <a:gd name="T1" fmla="*/ 53204826 h 21600"/>
              <a:gd name="T2" fmla="*/ 1652316942 w 21600"/>
              <a:gd name="T3" fmla="*/ 53204826 h 21600"/>
              <a:gd name="T4" fmla="*/ 1652316942 w 21600"/>
              <a:gd name="T5" fmla="*/ 53204826 h 21600"/>
              <a:gd name="T6" fmla="*/ 1652316942 w 21600"/>
              <a:gd name="T7" fmla="*/ 5320482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88896" tIns="50798" rIns="88896" bIns="50798"/>
          <a:lstStyle/>
          <a:p>
            <a:pPr defTabSz="456514"/>
            <a:r>
              <a:rPr lang="en-US" sz="3200" b="1" dirty="0">
                <a:solidFill>
                  <a:schemeClr val="bg2">
                    <a:lumMod val="60000"/>
                    <a:lumOff val="40000"/>
                  </a:schemeClr>
                </a:solidFill>
                <a:latin typeface="Helvetica" charset="0"/>
                <a:ea typeface="Helvetica" charset="0"/>
                <a:cs typeface="Helvetica" charset="0"/>
                <a:sym typeface="Helvetica" charset="0"/>
              </a:rPr>
              <a:t>The </a:t>
            </a:r>
            <a:r>
              <a:rPr lang="en-US" sz="3200" b="1" dirty="0" smtClean="0">
                <a:solidFill>
                  <a:schemeClr val="bg2">
                    <a:lumMod val="60000"/>
                    <a:lumOff val="40000"/>
                  </a:schemeClr>
                </a:solidFill>
                <a:latin typeface="Helvetica" charset="0"/>
                <a:ea typeface="Helvetica" charset="0"/>
                <a:cs typeface="Helvetica" charset="0"/>
                <a:sym typeface="Helvetica" charset="0"/>
              </a:rPr>
              <a:t>seven gifts of the Holy </a:t>
            </a:r>
            <a:r>
              <a:rPr lang="en-US" sz="3200" b="1" dirty="0">
                <a:solidFill>
                  <a:schemeClr val="bg2">
                    <a:lumMod val="60000"/>
                    <a:lumOff val="40000"/>
                  </a:schemeClr>
                </a:solidFill>
                <a:latin typeface="Helvetica" charset="0"/>
                <a:ea typeface="Helvetica" charset="0"/>
                <a:cs typeface="Helvetica" charset="0"/>
                <a:sym typeface="Helvetica" charset="0"/>
              </a:rPr>
              <a:t>Spirit </a:t>
            </a:r>
            <a:endParaRPr lang="en-US" sz="3200" b="1" dirty="0" smtClean="0">
              <a:solidFill>
                <a:schemeClr val="bg2">
                  <a:lumMod val="60000"/>
                  <a:lumOff val="40000"/>
                </a:schemeClr>
              </a:solidFill>
              <a:latin typeface="Helvetica" charset="0"/>
              <a:ea typeface="Helvetica" charset="0"/>
              <a:cs typeface="Helvetica" charset="0"/>
              <a:sym typeface="Helvetica" charset="0"/>
            </a:endParaRPr>
          </a:p>
          <a:p>
            <a:pPr defTabSz="456514"/>
            <a:r>
              <a:rPr lang="en-US" sz="3200" b="1" dirty="0" smtClean="0">
                <a:solidFill>
                  <a:schemeClr val="bg2">
                    <a:lumMod val="60000"/>
                    <a:lumOff val="40000"/>
                  </a:schemeClr>
                </a:solidFill>
                <a:latin typeface="Helvetica" charset="0"/>
                <a:ea typeface="Helvetica" charset="0"/>
                <a:cs typeface="Helvetica" charset="0"/>
                <a:sym typeface="Helvetica" charset="0"/>
              </a:rPr>
              <a:t>can bear </a:t>
            </a:r>
          </a:p>
          <a:p>
            <a:pPr defTabSz="456514"/>
            <a:r>
              <a:rPr lang="en-US" sz="4800" b="1" dirty="0" smtClean="0">
                <a:solidFill>
                  <a:srgbClr val="FF0000"/>
                </a:solidFill>
                <a:latin typeface="Helvetica" charset="0"/>
                <a:ea typeface="Helvetica" charset="0"/>
                <a:cs typeface="Helvetica" charset="0"/>
                <a:sym typeface="Helvetica" charset="0"/>
              </a:rPr>
              <a:t> 9</a:t>
            </a:r>
            <a:r>
              <a:rPr lang="en-US" sz="4800" b="1" dirty="0" smtClean="0">
                <a:solidFill>
                  <a:schemeClr val="bg2">
                    <a:lumMod val="60000"/>
                    <a:lumOff val="40000"/>
                  </a:schemeClr>
                </a:solidFill>
                <a:latin typeface="Helvetica" charset="0"/>
                <a:ea typeface="Helvetica" charset="0"/>
                <a:cs typeface="Helvetica" charset="0"/>
                <a:sym typeface="Helvetica" charset="0"/>
              </a:rPr>
              <a:t>  </a:t>
            </a:r>
            <a:r>
              <a:rPr lang="en-US" sz="4800" b="1" dirty="0" smtClean="0">
                <a:solidFill>
                  <a:srgbClr val="00B050"/>
                </a:solidFill>
                <a:latin typeface="Helvetica" charset="0"/>
                <a:ea typeface="Helvetica" charset="0"/>
                <a:cs typeface="Helvetica" charset="0"/>
                <a:sym typeface="Helvetica" charset="0"/>
              </a:rPr>
              <a:t>f</a:t>
            </a:r>
            <a:r>
              <a:rPr lang="en-US" sz="4800" b="1" dirty="0" smtClean="0">
                <a:solidFill>
                  <a:srgbClr val="FF0000"/>
                </a:solidFill>
                <a:latin typeface="Helvetica" charset="0"/>
                <a:ea typeface="Helvetica" charset="0"/>
                <a:cs typeface="Helvetica" charset="0"/>
                <a:sym typeface="Helvetica" charset="0"/>
              </a:rPr>
              <a:t>r</a:t>
            </a:r>
            <a:r>
              <a:rPr lang="en-US" sz="4800" b="1" dirty="0" smtClean="0">
                <a:solidFill>
                  <a:srgbClr val="FFFF00"/>
                </a:solidFill>
                <a:latin typeface="Helvetica" charset="0"/>
                <a:ea typeface="Helvetica" charset="0"/>
                <a:cs typeface="Helvetica" charset="0"/>
                <a:sym typeface="Helvetica" charset="0"/>
              </a:rPr>
              <a:t>u</a:t>
            </a:r>
            <a:r>
              <a:rPr lang="en-US" sz="4800" b="1" dirty="0" smtClean="0">
                <a:solidFill>
                  <a:schemeClr val="accent5">
                    <a:lumMod val="75000"/>
                  </a:schemeClr>
                </a:solidFill>
                <a:latin typeface="Helvetica" charset="0"/>
                <a:ea typeface="Helvetica" charset="0"/>
                <a:cs typeface="Helvetica" charset="0"/>
                <a:sym typeface="Helvetica" charset="0"/>
              </a:rPr>
              <a:t>i</a:t>
            </a:r>
            <a:r>
              <a:rPr lang="en-US" sz="4800" b="1" dirty="0" smtClean="0">
                <a:solidFill>
                  <a:srgbClr val="FFC000"/>
                </a:solidFill>
                <a:latin typeface="Helvetica" charset="0"/>
                <a:ea typeface="Helvetica" charset="0"/>
                <a:cs typeface="Helvetica" charset="0"/>
                <a:sym typeface="Helvetica" charset="0"/>
              </a:rPr>
              <a:t>t</a:t>
            </a:r>
            <a:r>
              <a:rPr lang="en-US" sz="4800" b="1" dirty="0" smtClean="0">
                <a:solidFill>
                  <a:srgbClr val="FF0000"/>
                </a:solidFill>
                <a:latin typeface="Helvetica" charset="0"/>
                <a:ea typeface="Helvetica" charset="0"/>
                <a:cs typeface="Helvetica" charset="0"/>
                <a:sym typeface="Helvetica" charset="0"/>
              </a:rPr>
              <a:t>s</a:t>
            </a:r>
            <a:r>
              <a:rPr lang="en-US" sz="3200" b="1" dirty="0" smtClean="0">
                <a:solidFill>
                  <a:schemeClr val="bg2">
                    <a:lumMod val="60000"/>
                    <a:lumOff val="40000"/>
                  </a:schemeClr>
                </a:solidFill>
                <a:latin typeface="Helvetica" charset="0"/>
                <a:ea typeface="Helvetica" charset="0"/>
                <a:cs typeface="Helvetica" charset="0"/>
                <a:sym typeface="Helvetica" charset="0"/>
              </a:rPr>
              <a:t> </a:t>
            </a:r>
          </a:p>
          <a:p>
            <a:pPr defTabSz="456514"/>
            <a:r>
              <a:rPr lang="en-US" sz="3200" b="1" dirty="0" smtClean="0">
                <a:solidFill>
                  <a:schemeClr val="bg2">
                    <a:lumMod val="60000"/>
                    <a:lumOff val="40000"/>
                  </a:schemeClr>
                </a:solidFill>
                <a:latin typeface="Helvetica" charset="0"/>
                <a:ea typeface="Helvetica" charset="0"/>
                <a:cs typeface="Helvetica" charset="0"/>
                <a:sym typeface="Helvetica" charset="0"/>
              </a:rPr>
              <a:t>in </a:t>
            </a:r>
            <a:r>
              <a:rPr lang="en-US" sz="3200" b="1" dirty="0">
                <a:solidFill>
                  <a:schemeClr val="bg2">
                    <a:lumMod val="60000"/>
                    <a:lumOff val="40000"/>
                  </a:schemeClr>
                </a:solidFill>
                <a:latin typeface="Helvetica" charset="0"/>
                <a:ea typeface="Helvetica" charset="0"/>
                <a:cs typeface="Helvetica" charset="0"/>
                <a:sym typeface="Helvetica" charset="0"/>
              </a:rPr>
              <a:t>my </a:t>
            </a:r>
            <a:r>
              <a:rPr lang="en-US" sz="3200" b="1" dirty="0" smtClean="0">
                <a:solidFill>
                  <a:schemeClr val="bg2">
                    <a:lumMod val="60000"/>
                    <a:lumOff val="40000"/>
                  </a:schemeClr>
                </a:solidFill>
                <a:latin typeface="Helvetica" charset="0"/>
                <a:ea typeface="Helvetica" charset="0"/>
                <a:cs typeface="Helvetica" charset="0"/>
                <a:sym typeface="Helvetica" charset="0"/>
              </a:rPr>
              <a:t>life if I use them wisely.</a:t>
            </a:r>
            <a:endParaRPr lang="en-US" b="1" dirty="0">
              <a:solidFill>
                <a:schemeClr val="bg2">
                  <a:lumMod val="60000"/>
                  <a:lumOff val="40000"/>
                </a:schemeClr>
              </a:solidFill>
            </a:endParaRPr>
          </a:p>
        </p:txBody>
      </p:sp>
      <p:pic>
        <p:nvPicPr>
          <p:cNvPr id="23557" name="Picture 4" descr="image35.jpg"/>
          <p:cNvPicPr>
            <a:picLocks noChangeAspect="1"/>
          </p:cNvPicPr>
          <p:nvPr/>
        </p:nvPicPr>
        <p:blipFill>
          <a:blip r:embed="rId2" cstate="print"/>
          <a:srcRect/>
          <a:stretch>
            <a:fillRect/>
          </a:stretch>
        </p:blipFill>
        <p:spPr bwMode="auto">
          <a:xfrm>
            <a:off x="4932040" y="1844824"/>
            <a:ext cx="3488891" cy="4104456"/>
          </a:xfrm>
          <a:prstGeom prst="rect">
            <a:avLst/>
          </a:prstGeom>
          <a:noFill/>
          <a:ln w="12700">
            <a:noFill/>
            <a:miter lim="0"/>
            <a:headEnd/>
            <a:tailEnd/>
          </a:ln>
        </p:spPr>
      </p:pic>
      <p:sp>
        <p:nvSpPr>
          <p:cNvPr id="6" name="Rectangle 5"/>
          <p:cNvSpPr/>
          <p:nvPr/>
        </p:nvSpPr>
        <p:spPr>
          <a:xfrm>
            <a:off x="107504" y="87014"/>
            <a:ext cx="5292626" cy="461665"/>
          </a:xfrm>
          <a:prstGeom prst="rect">
            <a:avLst/>
          </a:prstGeom>
        </p:spPr>
        <p:txBody>
          <a:bodyPr wrap="square">
            <a:spAutoFit/>
          </a:bodyPr>
          <a:lstStyle/>
          <a:p>
            <a:r>
              <a:rPr lang="en-IE" sz="2400" b="1" dirty="0">
                <a:solidFill>
                  <a:schemeClr val="tx2"/>
                </a:solidFill>
                <a:latin typeface="Ink Free" panose="03080402000500000000" pitchFamily="66" charset="0"/>
              </a:rPr>
              <a:t>Celebrating Confirmation </a:t>
            </a:r>
            <a:r>
              <a:rPr lang="en-IE" sz="2400" b="1" dirty="0" smtClean="0">
                <a:solidFill>
                  <a:schemeClr val="tx2"/>
                </a:solidFill>
                <a:latin typeface="Ink Free" panose="03080402000500000000" pitchFamily="66" charset="0"/>
              </a:rPr>
              <a:t>2020</a:t>
            </a:r>
            <a:endParaRPr lang="en-IE" sz="2400" b="1" dirty="0">
              <a:solidFill>
                <a:schemeClr val="tx2"/>
              </a:solidFill>
              <a:latin typeface="Ink Free" panose="03080402000500000000" pitchFamily="66" charset="0"/>
            </a:endParaRPr>
          </a:p>
        </p:txBody>
      </p:sp>
      <p:sp>
        <p:nvSpPr>
          <p:cNvPr id="2" name="TextBox 1"/>
          <p:cNvSpPr txBox="1"/>
          <p:nvPr/>
        </p:nvSpPr>
        <p:spPr>
          <a:xfrm>
            <a:off x="1028444" y="873586"/>
            <a:ext cx="7071947" cy="646331"/>
          </a:xfrm>
          <a:prstGeom prst="rect">
            <a:avLst/>
          </a:prstGeom>
          <a:noFill/>
        </p:spPr>
        <p:txBody>
          <a:bodyPr wrap="square" rtlCol="0">
            <a:spAutoFit/>
          </a:bodyPr>
          <a:lstStyle/>
          <a:p>
            <a:r>
              <a:rPr lang="en-US" b="1" dirty="0" smtClean="0">
                <a:solidFill>
                  <a:schemeClr val="tx2"/>
                </a:solidFill>
                <a:latin typeface="Helvetica" charset="0"/>
                <a:ea typeface="Helvetica" charset="0"/>
                <a:cs typeface="Helvetica" charset="0"/>
                <a:sym typeface="Helvetica" charset="0"/>
              </a:rPr>
              <a:t> </a:t>
            </a:r>
            <a:r>
              <a:rPr lang="en-US" sz="3600" b="1" dirty="0" smtClean="0">
                <a:solidFill>
                  <a:schemeClr val="tx2"/>
                </a:solidFill>
                <a:latin typeface="+mj-lt"/>
                <a:ea typeface="Helvetica" charset="0"/>
                <a:cs typeface="Helvetica" charset="0"/>
                <a:sym typeface="Helvetica" charset="0"/>
              </a:rPr>
              <a:t>The 9 </a:t>
            </a:r>
            <a:r>
              <a:rPr lang="en-US" sz="3600" b="1" dirty="0" smtClean="0">
                <a:solidFill>
                  <a:srgbClr val="00B050"/>
                </a:solidFill>
                <a:latin typeface="+mj-lt"/>
                <a:ea typeface="Helvetica" charset="0"/>
                <a:cs typeface="Helvetica" charset="0"/>
                <a:sym typeface="Helvetica" charset="0"/>
              </a:rPr>
              <a:t>f</a:t>
            </a:r>
            <a:r>
              <a:rPr lang="en-US" sz="3600" b="1" dirty="0" smtClean="0">
                <a:solidFill>
                  <a:srgbClr val="FF0000"/>
                </a:solidFill>
                <a:latin typeface="+mj-lt"/>
                <a:ea typeface="Helvetica" charset="0"/>
                <a:cs typeface="Helvetica" charset="0"/>
                <a:sym typeface="Helvetica" charset="0"/>
              </a:rPr>
              <a:t>r</a:t>
            </a:r>
            <a:r>
              <a:rPr lang="en-US" sz="3600" b="1" dirty="0" smtClean="0">
                <a:solidFill>
                  <a:srgbClr val="FFFF00"/>
                </a:solidFill>
                <a:latin typeface="+mj-lt"/>
                <a:ea typeface="Helvetica" charset="0"/>
                <a:cs typeface="Helvetica" charset="0"/>
                <a:sym typeface="Helvetica" charset="0"/>
              </a:rPr>
              <a:t>u</a:t>
            </a:r>
            <a:r>
              <a:rPr lang="en-US" sz="3600" b="1" dirty="0" smtClean="0">
                <a:solidFill>
                  <a:schemeClr val="accent5">
                    <a:lumMod val="75000"/>
                  </a:schemeClr>
                </a:solidFill>
                <a:latin typeface="+mj-lt"/>
                <a:ea typeface="Helvetica" charset="0"/>
                <a:cs typeface="Helvetica" charset="0"/>
                <a:sym typeface="Helvetica" charset="0"/>
              </a:rPr>
              <a:t>i</a:t>
            </a:r>
            <a:r>
              <a:rPr lang="en-US" sz="3600" b="1" dirty="0" smtClean="0">
                <a:solidFill>
                  <a:srgbClr val="FFC000"/>
                </a:solidFill>
                <a:latin typeface="+mj-lt"/>
                <a:ea typeface="Helvetica" charset="0"/>
                <a:cs typeface="Helvetica" charset="0"/>
                <a:sym typeface="Helvetica" charset="0"/>
              </a:rPr>
              <a:t>t</a:t>
            </a:r>
            <a:r>
              <a:rPr lang="en-US" sz="3600" b="1" dirty="0" smtClean="0">
                <a:solidFill>
                  <a:srgbClr val="FF0000"/>
                </a:solidFill>
                <a:latin typeface="+mj-lt"/>
                <a:ea typeface="Helvetica" charset="0"/>
                <a:cs typeface="Helvetica" charset="0"/>
                <a:sym typeface="Helvetica" charset="0"/>
              </a:rPr>
              <a:t>s </a:t>
            </a:r>
            <a:r>
              <a:rPr lang="en-US" sz="3600" b="1" dirty="0" smtClean="0">
                <a:solidFill>
                  <a:schemeClr val="bg2">
                    <a:lumMod val="60000"/>
                    <a:lumOff val="40000"/>
                  </a:schemeClr>
                </a:solidFill>
                <a:latin typeface="+mj-lt"/>
                <a:ea typeface="Helvetica" charset="0"/>
                <a:cs typeface="Helvetica" charset="0"/>
                <a:sym typeface="Helvetica" charset="0"/>
              </a:rPr>
              <a:t>of the Holy Spirit</a:t>
            </a:r>
            <a:endParaRPr lang="en-IE" sz="3600" dirty="0">
              <a:solidFill>
                <a:schemeClr val="bg2">
                  <a:lumMod val="60000"/>
                  <a:lumOff val="40000"/>
                </a:schemeClr>
              </a:solidFill>
              <a:latin typeface="+mj-lt"/>
            </a:endParaRPr>
          </a:p>
        </p:txBody>
      </p:sp>
      <p:sp>
        <p:nvSpPr>
          <p:cNvPr id="7" name="Slide Number Placeholder 6"/>
          <p:cNvSpPr>
            <a:spLocks noGrp="1"/>
          </p:cNvSpPr>
          <p:nvPr>
            <p:ph type="sldNum" sz="quarter" idx="12"/>
          </p:nvPr>
        </p:nvSpPr>
        <p:spPr/>
        <p:txBody>
          <a:bodyPr/>
          <a:lstStyle/>
          <a:p>
            <a:fld id="{E5F256C2-5E1B-474A-8358-04BD35D00AFB}" type="slidenum">
              <a:rPr lang="en-IE" smtClean="0"/>
              <a:pPr/>
              <a:t>17</a:t>
            </a:fld>
            <a:endParaRPr lang="en-IE"/>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ChangeArrowheads="1"/>
          </p:cNvSpPr>
          <p:nvPr/>
        </p:nvSpPr>
        <p:spPr bwMode="auto">
          <a:xfrm>
            <a:off x="827584" y="1988840"/>
            <a:ext cx="7927764" cy="4524315"/>
          </a:xfrm>
          <a:prstGeom prst="rect">
            <a:avLst/>
          </a:prstGeom>
          <a:noFill/>
          <a:ln w="9525">
            <a:noFill/>
            <a:miter lim="800000"/>
            <a:headEnd/>
            <a:tailEnd/>
          </a:ln>
        </p:spPr>
        <p:txBody>
          <a:bodyPr wrap="square">
            <a:spAutoFit/>
          </a:bodyPr>
          <a:lstStyle/>
          <a:p>
            <a:r>
              <a:rPr lang="en-IE" sz="2400" b="1" dirty="0" smtClean="0">
                <a:solidFill>
                  <a:schemeClr val="bg2">
                    <a:lumMod val="60000"/>
                    <a:lumOff val="40000"/>
                  </a:schemeClr>
                </a:solidFill>
              </a:rPr>
              <a:t>CONFIRMATION is about:</a:t>
            </a:r>
            <a:endParaRPr lang="en-IE" sz="2400" b="1" dirty="0">
              <a:solidFill>
                <a:schemeClr val="bg2">
                  <a:lumMod val="60000"/>
                  <a:lumOff val="40000"/>
                </a:schemeClr>
              </a:solidFill>
            </a:endParaRPr>
          </a:p>
          <a:p>
            <a:pPr marL="342900" indent="-342900">
              <a:buFont typeface="Arial" panose="020B0604020202020204" pitchFamily="34" charset="0"/>
              <a:buChar char="•"/>
            </a:pPr>
            <a:r>
              <a:rPr lang="en-IE" sz="2400" dirty="0">
                <a:solidFill>
                  <a:schemeClr val="bg2">
                    <a:lumMod val="60000"/>
                    <a:lumOff val="40000"/>
                  </a:schemeClr>
                </a:solidFill>
              </a:rPr>
              <a:t>Choice</a:t>
            </a:r>
          </a:p>
          <a:p>
            <a:pPr marL="342900" indent="-342900">
              <a:buFont typeface="Arial" panose="020B0604020202020204" pitchFamily="34" charset="0"/>
              <a:buChar char="•"/>
            </a:pPr>
            <a:r>
              <a:rPr lang="en-IE" sz="2400" dirty="0">
                <a:solidFill>
                  <a:schemeClr val="bg2">
                    <a:lumMod val="60000"/>
                    <a:lumOff val="40000"/>
                  </a:schemeClr>
                </a:solidFill>
              </a:rPr>
              <a:t>Commitment</a:t>
            </a:r>
          </a:p>
          <a:p>
            <a:pPr marL="342900" indent="-342900">
              <a:buFont typeface="Arial" panose="020B0604020202020204" pitchFamily="34" charset="0"/>
              <a:buChar char="•"/>
            </a:pPr>
            <a:r>
              <a:rPr lang="en-IE" sz="2400" dirty="0">
                <a:solidFill>
                  <a:schemeClr val="bg2">
                    <a:lumMod val="60000"/>
                    <a:lumOff val="40000"/>
                  </a:schemeClr>
                </a:solidFill>
              </a:rPr>
              <a:t>Initiation</a:t>
            </a:r>
          </a:p>
          <a:p>
            <a:pPr marL="342900" indent="-342900">
              <a:buFont typeface="Arial" panose="020B0604020202020204" pitchFamily="34" charset="0"/>
              <a:buChar char="•"/>
            </a:pPr>
            <a:r>
              <a:rPr lang="en-IE" sz="2400" dirty="0">
                <a:solidFill>
                  <a:schemeClr val="bg2">
                    <a:lumMod val="60000"/>
                    <a:lumOff val="40000"/>
                  </a:schemeClr>
                </a:solidFill>
              </a:rPr>
              <a:t>growth </a:t>
            </a:r>
          </a:p>
          <a:p>
            <a:pPr marL="342900" indent="-342900">
              <a:buFont typeface="Arial" panose="020B0604020202020204" pitchFamily="34" charset="0"/>
              <a:buChar char="•"/>
            </a:pPr>
            <a:r>
              <a:rPr lang="en-IE" sz="2400" dirty="0">
                <a:solidFill>
                  <a:schemeClr val="bg2">
                    <a:lumMod val="60000"/>
                    <a:lumOff val="40000"/>
                  </a:schemeClr>
                </a:solidFill>
              </a:rPr>
              <a:t>maturity</a:t>
            </a:r>
          </a:p>
          <a:p>
            <a:pPr marL="342900" indent="-342900">
              <a:buFont typeface="Arial" panose="020B0604020202020204" pitchFamily="34" charset="0"/>
              <a:buChar char="•"/>
            </a:pPr>
            <a:r>
              <a:rPr lang="en-IE" sz="2400" dirty="0">
                <a:solidFill>
                  <a:schemeClr val="bg2">
                    <a:lumMod val="60000"/>
                    <a:lumOff val="40000"/>
                  </a:schemeClr>
                </a:solidFill>
              </a:rPr>
              <a:t>courage, </a:t>
            </a:r>
          </a:p>
          <a:p>
            <a:pPr marL="342900" indent="-342900">
              <a:buFont typeface="Arial" panose="020B0604020202020204" pitchFamily="34" charset="0"/>
              <a:buChar char="•"/>
            </a:pPr>
            <a:r>
              <a:rPr lang="en-IE" sz="2400" dirty="0">
                <a:solidFill>
                  <a:schemeClr val="bg2">
                    <a:lumMod val="60000"/>
                    <a:lumOff val="40000"/>
                  </a:schemeClr>
                </a:solidFill>
              </a:rPr>
              <a:t>preparation for life</a:t>
            </a:r>
          </a:p>
          <a:p>
            <a:pPr marL="342900" indent="-342900">
              <a:buFont typeface="Arial" panose="020B0604020202020204" pitchFamily="34" charset="0"/>
              <a:buChar char="•"/>
            </a:pPr>
            <a:r>
              <a:rPr lang="en-IE" sz="2400" dirty="0" smtClean="0">
                <a:solidFill>
                  <a:schemeClr val="bg2">
                    <a:lumMod val="60000"/>
                    <a:lumOff val="40000"/>
                  </a:schemeClr>
                </a:solidFill>
              </a:rPr>
              <a:t>the </a:t>
            </a:r>
            <a:r>
              <a:rPr lang="en-IE" sz="2400" dirty="0">
                <a:solidFill>
                  <a:schemeClr val="bg2">
                    <a:lumMod val="60000"/>
                    <a:lumOff val="40000"/>
                  </a:schemeClr>
                </a:solidFill>
              </a:rPr>
              <a:t>fullness of the Holy Spirit</a:t>
            </a:r>
          </a:p>
          <a:p>
            <a:pPr marL="342900" indent="-342900">
              <a:buFont typeface="Arial" panose="020B0604020202020204" pitchFamily="34" charset="0"/>
              <a:buChar char="•"/>
            </a:pPr>
            <a:r>
              <a:rPr lang="en-IE" sz="2400" dirty="0">
                <a:solidFill>
                  <a:schemeClr val="bg2">
                    <a:lumMod val="60000"/>
                    <a:lumOff val="40000"/>
                  </a:schemeClr>
                </a:solidFill>
              </a:rPr>
              <a:t>spiritual gifts </a:t>
            </a:r>
            <a:r>
              <a:rPr lang="en-IE" sz="2400" dirty="0" smtClean="0">
                <a:solidFill>
                  <a:schemeClr val="bg2">
                    <a:lumMod val="60000"/>
                    <a:lumOff val="40000"/>
                  </a:schemeClr>
                </a:solidFill>
              </a:rPr>
              <a:t>which </a:t>
            </a:r>
            <a:r>
              <a:rPr lang="en-IE" sz="2400" dirty="0">
                <a:solidFill>
                  <a:schemeClr val="bg2">
                    <a:lumMod val="60000"/>
                    <a:lumOff val="40000"/>
                  </a:schemeClr>
                </a:solidFill>
              </a:rPr>
              <a:t>can bear fruit in our </a:t>
            </a:r>
            <a:r>
              <a:rPr lang="en-IE" sz="2400" dirty="0" smtClean="0">
                <a:solidFill>
                  <a:schemeClr val="bg2">
                    <a:lumMod val="60000"/>
                    <a:lumOff val="40000"/>
                  </a:schemeClr>
                </a:solidFill>
              </a:rPr>
              <a:t>daily lives</a:t>
            </a:r>
            <a:endParaRPr lang="en-IE" sz="2400" dirty="0">
              <a:solidFill>
                <a:schemeClr val="bg2">
                  <a:lumMod val="60000"/>
                  <a:lumOff val="40000"/>
                </a:schemeClr>
              </a:solidFill>
            </a:endParaRPr>
          </a:p>
          <a:p>
            <a:r>
              <a:rPr lang="en-IE" sz="2400" dirty="0">
                <a:solidFill>
                  <a:schemeClr val="bg2">
                    <a:lumMod val="60000"/>
                    <a:lumOff val="40000"/>
                  </a:schemeClr>
                </a:solidFill>
              </a:rPr>
              <a:t> </a:t>
            </a:r>
            <a:endParaRPr lang="en-IE" sz="2400" dirty="0" smtClean="0">
              <a:solidFill>
                <a:schemeClr val="bg2">
                  <a:lumMod val="60000"/>
                  <a:lumOff val="40000"/>
                </a:schemeClr>
              </a:solidFill>
            </a:endParaRPr>
          </a:p>
          <a:p>
            <a:r>
              <a:rPr lang="en-IE" sz="2400" b="1" dirty="0" smtClean="0">
                <a:solidFill>
                  <a:schemeClr val="bg2">
                    <a:lumMod val="60000"/>
                    <a:lumOff val="40000"/>
                  </a:schemeClr>
                </a:solidFill>
              </a:rPr>
              <a:t>“</a:t>
            </a:r>
            <a:r>
              <a:rPr lang="en-IE" sz="2400" b="1" dirty="0">
                <a:solidFill>
                  <a:schemeClr val="bg2">
                    <a:lumMod val="60000"/>
                    <a:lumOff val="40000"/>
                  </a:schemeClr>
                </a:solidFill>
              </a:rPr>
              <a:t>Be sealed with the gift of the Holy Spirit”.                           </a:t>
            </a:r>
          </a:p>
        </p:txBody>
      </p:sp>
      <p:pic>
        <p:nvPicPr>
          <p:cNvPr id="5" name="Picture 8"/>
          <p:cNvPicPr>
            <a:picLocks noChangeAspect="1" noChangeArrowheads="1"/>
          </p:cNvPicPr>
          <p:nvPr/>
        </p:nvPicPr>
        <p:blipFill>
          <a:blip r:embed="rId3" cstate="print"/>
          <a:srcRect/>
          <a:stretch>
            <a:fillRect/>
          </a:stretch>
        </p:blipFill>
        <p:spPr bwMode="auto">
          <a:xfrm>
            <a:off x="6328804" y="320015"/>
            <a:ext cx="2498552" cy="2663577"/>
          </a:xfrm>
          <a:prstGeom prst="rect">
            <a:avLst/>
          </a:prstGeom>
          <a:noFill/>
          <a:ln w="9525">
            <a:noFill/>
            <a:miter lim="800000"/>
            <a:headEnd/>
            <a:tailEnd/>
          </a:ln>
        </p:spPr>
      </p:pic>
      <p:sp>
        <p:nvSpPr>
          <p:cNvPr id="4" name="Rectangle 3"/>
          <p:cNvSpPr/>
          <p:nvPr/>
        </p:nvSpPr>
        <p:spPr>
          <a:xfrm>
            <a:off x="107504" y="87014"/>
            <a:ext cx="5292626" cy="461665"/>
          </a:xfrm>
          <a:prstGeom prst="rect">
            <a:avLst/>
          </a:prstGeom>
        </p:spPr>
        <p:txBody>
          <a:bodyPr wrap="square">
            <a:spAutoFit/>
          </a:bodyPr>
          <a:lstStyle/>
          <a:p>
            <a:r>
              <a:rPr lang="en-IE" sz="2400" b="1" dirty="0">
                <a:solidFill>
                  <a:schemeClr val="tx2"/>
                </a:solidFill>
                <a:latin typeface="Ink Free" panose="03080402000500000000" pitchFamily="66" charset="0"/>
              </a:rPr>
              <a:t>Celebrating Confirmation </a:t>
            </a:r>
            <a:r>
              <a:rPr lang="en-IE" sz="2400" b="1" dirty="0" smtClean="0">
                <a:solidFill>
                  <a:schemeClr val="tx2"/>
                </a:solidFill>
                <a:latin typeface="Ink Free" panose="03080402000500000000" pitchFamily="66" charset="0"/>
              </a:rPr>
              <a:t>2020</a:t>
            </a:r>
            <a:endParaRPr lang="en-IE" sz="2400" b="1" dirty="0">
              <a:solidFill>
                <a:schemeClr val="tx2"/>
              </a:solidFill>
              <a:latin typeface="Ink Free" panose="03080402000500000000" pitchFamily="66" charset="0"/>
            </a:endParaRPr>
          </a:p>
        </p:txBody>
      </p:sp>
      <p:sp>
        <p:nvSpPr>
          <p:cNvPr id="2" name="TextBox 1"/>
          <p:cNvSpPr txBox="1"/>
          <p:nvPr/>
        </p:nvSpPr>
        <p:spPr>
          <a:xfrm>
            <a:off x="803679" y="790029"/>
            <a:ext cx="3888432" cy="861774"/>
          </a:xfrm>
          <a:prstGeom prst="rect">
            <a:avLst/>
          </a:prstGeom>
          <a:noFill/>
        </p:spPr>
        <p:txBody>
          <a:bodyPr wrap="square" rtlCol="0">
            <a:spAutoFit/>
          </a:bodyPr>
          <a:lstStyle/>
          <a:p>
            <a:r>
              <a:rPr lang="en-IE" sz="3200" b="1" dirty="0">
                <a:solidFill>
                  <a:schemeClr val="tx2"/>
                </a:solidFill>
              </a:rPr>
              <a:t>Remember:</a:t>
            </a:r>
          </a:p>
          <a:p>
            <a:endParaRPr lang="en-IE" dirty="0"/>
          </a:p>
        </p:txBody>
      </p:sp>
      <p:sp>
        <p:nvSpPr>
          <p:cNvPr id="6" name="Slide Number Placeholder 5"/>
          <p:cNvSpPr>
            <a:spLocks noGrp="1"/>
          </p:cNvSpPr>
          <p:nvPr>
            <p:ph type="sldNum" sz="quarter" idx="12"/>
          </p:nvPr>
        </p:nvSpPr>
        <p:spPr/>
        <p:txBody>
          <a:bodyPr/>
          <a:lstStyle/>
          <a:p>
            <a:fld id="{E5F256C2-5E1B-474A-8358-04BD35D00AFB}" type="slidenum">
              <a:rPr lang="en-IE" smtClean="0"/>
              <a:pPr/>
              <a:t>18</a:t>
            </a:fld>
            <a:endParaRPr lang="en-IE"/>
          </a:p>
        </p:txBody>
      </p:sp>
    </p:spTree>
  </p:cSld>
  <p:clrMapOvr>
    <a:overrideClrMapping bg1="dk1" tx1="lt1" bg2="dk2"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1"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fltVal val="0"/>
                                          </p:val>
                                        </p:tav>
                                        <p:tav tm="100000">
                                          <p:val>
                                            <p:strVal val="#ppt_w"/>
                                          </p:val>
                                        </p:tav>
                                      </p:tavLst>
                                    </p:anim>
                                    <p:anim calcmode="lin" valueType="num">
                                      <p:cBhvr>
                                        <p:cTn id="8" dur="1000" fill="hold"/>
                                        <p:tgtEl>
                                          <p:spTgt spid="6146"/>
                                        </p:tgtEl>
                                        <p:attrNameLst>
                                          <p:attrName>ppt_h</p:attrName>
                                        </p:attrNameLst>
                                      </p:cBhvr>
                                      <p:tavLst>
                                        <p:tav tm="0">
                                          <p:val>
                                            <p:fltVal val="0"/>
                                          </p:val>
                                        </p:tav>
                                        <p:tav tm="100000">
                                          <p:val>
                                            <p:strVal val="#ppt_h"/>
                                          </p:val>
                                        </p:tav>
                                      </p:tavLst>
                                    </p:anim>
                                    <p:anim calcmode="lin" valueType="num">
                                      <p:cBhvr>
                                        <p:cTn id="9" dur="1000" fill="hold"/>
                                        <p:tgtEl>
                                          <p:spTgt spid="6146"/>
                                        </p:tgtEl>
                                        <p:attrNameLst>
                                          <p:attrName>style.rotation</p:attrName>
                                        </p:attrNameLst>
                                      </p:cBhvr>
                                      <p:tavLst>
                                        <p:tav tm="0">
                                          <p:val>
                                            <p:fltVal val="90"/>
                                          </p:val>
                                        </p:tav>
                                        <p:tav tm="100000">
                                          <p:val>
                                            <p:fltVal val="0"/>
                                          </p:val>
                                        </p:tav>
                                      </p:tavLst>
                                    </p:anim>
                                    <p:animEffect transition="in" filter="fade">
                                      <p:cBhvr>
                                        <p:cTn id="10"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9819" y="-1613352"/>
            <a:ext cx="7543800" cy="1609344"/>
          </a:xfrm>
        </p:spPr>
        <p:txBody>
          <a:bodyPr/>
          <a:lstStyle/>
          <a:p>
            <a:endParaRPr lang="en-IE" dirty="0"/>
          </a:p>
        </p:txBody>
      </p:sp>
      <p:pic>
        <p:nvPicPr>
          <p:cNvPr id="15" name="Marcador de contenido 9"/>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509051" y="1391865"/>
            <a:ext cx="2576205" cy="1677095"/>
          </a:xfrm>
        </p:spPr>
      </p:pic>
      <p:sp>
        <p:nvSpPr>
          <p:cNvPr id="5" name="CuadroTexto 4"/>
          <p:cNvSpPr txBox="1"/>
          <p:nvPr/>
        </p:nvSpPr>
        <p:spPr>
          <a:xfrm>
            <a:off x="4381540" y="1168583"/>
            <a:ext cx="4464496" cy="2123658"/>
          </a:xfrm>
          <a:prstGeom prst="rect">
            <a:avLst/>
          </a:prstGeom>
          <a:noFill/>
        </p:spPr>
        <p:txBody>
          <a:bodyPr wrap="square" rtlCol="0">
            <a:spAutoFit/>
          </a:bodyPr>
          <a:lstStyle/>
          <a:p>
            <a:r>
              <a:rPr lang="en-IE" sz="4400" b="1" dirty="0">
                <a:solidFill>
                  <a:schemeClr val="bg2">
                    <a:lumMod val="60000"/>
                    <a:lumOff val="40000"/>
                  </a:schemeClr>
                </a:solidFill>
              </a:rPr>
              <a:t>give WITNESS, in our everyday </a:t>
            </a:r>
            <a:r>
              <a:rPr lang="en-IE" sz="4400" b="1" dirty="0" smtClean="0">
                <a:solidFill>
                  <a:schemeClr val="bg2">
                    <a:lumMod val="60000"/>
                    <a:lumOff val="40000"/>
                  </a:schemeClr>
                </a:solidFill>
              </a:rPr>
              <a:t>lives: </a:t>
            </a:r>
            <a:endParaRPr lang="en-IE" sz="4400" b="1" dirty="0">
              <a:solidFill>
                <a:schemeClr val="bg2">
                  <a:lumMod val="60000"/>
                  <a:lumOff val="40000"/>
                </a:schemeClr>
              </a:solidFill>
            </a:endParaRPr>
          </a:p>
        </p:txBody>
      </p:sp>
      <p:sp>
        <p:nvSpPr>
          <p:cNvPr id="7" name="CuadroTexto 6"/>
          <p:cNvSpPr txBox="1"/>
          <p:nvPr/>
        </p:nvSpPr>
        <p:spPr>
          <a:xfrm>
            <a:off x="1797154" y="2709528"/>
            <a:ext cx="2743346" cy="800219"/>
          </a:xfrm>
          <a:prstGeom prst="rect">
            <a:avLst/>
          </a:prstGeom>
          <a:noFill/>
        </p:spPr>
        <p:txBody>
          <a:bodyPr wrap="square" rtlCol="0">
            <a:spAutoFit/>
          </a:bodyPr>
          <a:lstStyle/>
          <a:p>
            <a:endParaRPr lang="en-IE" sz="2800" dirty="0" smtClean="0">
              <a:solidFill>
                <a:schemeClr val="bg1"/>
              </a:solidFill>
            </a:endParaRPr>
          </a:p>
          <a:p>
            <a:endParaRPr lang="en-IE" dirty="0"/>
          </a:p>
        </p:txBody>
      </p:sp>
      <p:sp>
        <p:nvSpPr>
          <p:cNvPr id="9" name="CuadroTexto 8"/>
          <p:cNvSpPr txBox="1"/>
          <p:nvPr/>
        </p:nvSpPr>
        <p:spPr>
          <a:xfrm>
            <a:off x="924035" y="4358413"/>
            <a:ext cx="4281297" cy="830997"/>
          </a:xfrm>
          <a:prstGeom prst="rect">
            <a:avLst/>
          </a:prstGeom>
          <a:noFill/>
        </p:spPr>
        <p:txBody>
          <a:bodyPr wrap="square" rtlCol="0">
            <a:spAutoFit/>
          </a:bodyPr>
          <a:lstStyle/>
          <a:p>
            <a:r>
              <a:rPr lang="en-IE" sz="2400" b="1" dirty="0" smtClean="0">
                <a:solidFill>
                  <a:schemeClr val="bg2">
                    <a:lumMod val="60000"/>
                    <a:lumOff val="40000"/>
                  </a:schemeClr>
                </a:solidFill>
              </a:rPr>
              <a:t>* to </a:t>
            </a:r>
            <a:r>
              <a:rPr lang="en-IE" sz="2400" b="1" dirty="0">
                <a:solidFill>
                  <a:schemeClr val="bg2">
                    <a:lumMod val="60000"/>
                    <a:lumOff val="40000"/>
                  </a:schemeClr>
                </a:solidFill>
              </a:rPr>
              <a:t>speak courageously</a:t>
            </a:r>
          </a:p>
          <a:p>
            <a:endParaRPr lang="en-IE" sz="2400" b="1" dirty="0">
              <a:solidFill>
                <a:schemeClr val="bg2">
                  <a:lumMod val="60000"/>
                  <a:lumOff val="40000"/>
                </a:schemeClr>
              </a:solidFill>
            </a:endParaRPr>
          </a:p>
        </p:txBody>
      </p:sp>
      <p:sp>
        <p:nvSpPr>
          <p:cNvPr id="11" name="CuadroTexto 10"/>
          <p:cNvSpPr txBox="1"/>
          <p:nvPr/>
        </p:nvSpPr>
        <p:spPr>
          <a:xfrm rot="20231466">
            <a:off x="4904692" y="4539582"/>
            <a:ext cx="4867859" cy="2277547"/>
          </a:xfrm>
          <a:prstGeom prst="rect">
            <a:avLst/>
          </a:prstGeom>
          <a:noFill/>
        </p:spPr>
        <p:txBody>
          <a:bodyPr wrap="square" rtlCol="0">
            <a:spAutoFit/>
          </a:bodyPr>
          <a:lstStyle/>
          <a:p>
            <a:pPr algn="ctr"/>
            <a:r>
              <a:rPr lang="en-IE" sz="2400" dirty="0">
                <a:solidFill>
                  <a:schemeClr val="bg1"/>
                </a:solidFill>
              </a:rPr>
              <a:t> </a:t>
            </a:r>
            <a:r>
              <a:rPr lang="en-IE" sz="2000" dirty="0" smtClean="0">
                <a:solidFill>
                  <a:schemeClr val="bg2">
                    <a:lumMod val="60000"/>
                    <a:lumOff val="40000"/>
                  </a:schemeClr>
                </a:solidFill>
              </a:rPr>
              <a:t>Remember: We </a:t>
            </a:r>
            <a:r>
              <a:rPr lang="en-IE" sz="2000" dirty="0">
                <a:solidFill>
                  <a:schemeClr val="bg2">
                    <a:lumMod val="60000"/>
                    <a:lumOff val="40000"/>
                  </a:schemeClr>
                </a:solidFill>
              </a:rPr>
              <a:t>might feel afraid </a:t>
            </a:r>
            <a:r>
              <a:rPr lang="en-IE" sz="2000" dirty="0" smtClean="0">
                <a:solidFill>
                  <a:schemeClr val="bg2">
                    <a:lumMod val="60000"/>
                    <a:lumOff val="40000"/>
                  </a:schemeClr>
                </a:solidFill>
              </a:rPr>
              <a:t> </a:t>
            </a:r>
          </a:p>
          <a:p>
            <a:pPr algn="ctr"/>
            <a:r>
              <a:rPr lang="en-IE" sz="2000" dirty="0" smtClean="0">
                <a:solidFill>
                  <a:schemeClr val="bg2">
                    <a:lumMod val="60000"/>
                    <a:lumOff val="40000"/>
                  </a:schemeClr>
                </a:solidFill>
              </a:rPr>
              <a:t>right now, but </a:t>
            </a:r>
            <a:r>
              <a:rPr lang="en-IE" sz="2000" dirty="0">
                <a:solidFill>
                  <a:schemeClr val="bg2">
                    <a:lumMod val="60000"/>
                    <a:lumOff val="40000"/>
                  </a:schemeClr>
                </a:solidFill>
              </a:rPr>
              <a:t>we are not </a:t>
            </a:r>
            <a:endParaRPr lang="en-IE" sz="2000" dirty="0" smtClean="0">
              <a:solidFill>
                <a:schemeClr val="bg2">
                  <a:lumMod val="60000"/>
                  <a:lumOff val="40000"/>
                </a:schemeClr>
              </a:solidFill>
            </a:endParaRPr>
          </a:p>
          <a:p>
            <a:pPr algn="ctr"/>
            <a:r>
              <a:rPr lang="en-IE" sz="2000" dirty="0" smtClean="0">
                <a:solidFill>
                  <a:schemeClr val="bg2">
                    <a:lumMod val="60000"/>
                    <a:lumOff val="40000"/>
                  </a:schemeClr>
                </a:solidFill>
              </a:rPr>
              <a:t>alone</a:t>
            </a:r>
            <a:r>
              <a:rPr lang="en-IE" sz="2000" dirty="0">
                <a:solidFill>
                  <a:schemeClr val="bg2">
                    <a:lumMod val="60000"/>
                    <a:lumOff val="40000"/>
                  </a:schemeClr>
                </a:solidFill>
              </a:rPr>
              <a:t>.  </a:t>
            </a:r>
            <a:r>
              <a:rPr lang="en-IE" sz="2000" dirty="0" smtClean="0">
                <a:solidFill>
                  <a:schemeClr val="bg2">
                    <a:lumMod val="60000"/>
                    <a:lumOff val="40000"/>
                  </a:schemeClr>
                </a:solidFill>
              </a:rPr>
              <a:t>The </a:t>
            </a:r>
            <a:r>
              <a:rPr lang="en-IE" sz="2000" dirty="0">
                <a:solidFill>
                  <a:schemeClr val="bg2">
                    <a:lumMod val="60000"/>
                    <a:lumOff val="40000"/>
                  </a:schemeClr>
                </a:solidFill>
              </a:rPr>
              <a:t>Holy Spirit </a:t>
            </a:r>
            <a:endParaRPr lang="en-IE" sz="2000" dirty="0" smtClean="0">
              <a:solidFill>
                <a:schemeClr val="bg2">
                  <a:lumMod val="60000"/>
                  <a:lumOff val="40000"/>
                </a:schemeClr>
              </a:solidFill>
            </a:endParaRPr>
          </a:p>
          <a:p>
            <a:pPr algn="ctr"/>
            <a:r>
              <a:rPr lang="en-IE" sz="2000" dirty="0" smtClean="0">
                <a:solidFill>
                  <a:schemeClr val="bg2">
                    <a:lumMod val="60000"/>
                    <a:lumOff val="40000"/>
                  </a:schemeClr>
                </a:solidFill>
              </a:rPr>
              <a:t>gives </a:t>
            </a:r>
            <a:r>
              <a:rPr lang="en-IE" sz="2000" dirty="0">
                <a:solidFill>
                  <a:schemeClr val="bg2">
                    <a:lumMod val="60000"/>
                    <a:lumOff val="40000"/>
                  </a:schemeClr>
                </a:solidFill>
              </a:rPr>
              <a:t>us the </a:t>
            </a:r>
            <a:r>
              <a:rPr lang="en-IE" sz="2000" dirty="0" smtClean="0">
                <a:solidFill>
                  <a:schemeClr val="bg2">
                    <a:lumMod val="60000"/>
                    <a:lumOff val="40000"/>
                  </a:schemeClr>
                </a:solidFill>
              </a:rPr>
              <a:t> gifts</a:t>
            </a:r>
          </a:p>
          <a:p>
            <a:pPr algn="ctr"/>
            <a:r>
              <a:rPr lang="en-IE" sz="2000" dirty="0" smtClean="0">
                <a:solidFill>
                  <a:schemeClr val="bg2">
                    <a:lumMod val="60000"/>
                    <a:lumOff val="40000"/>
                  </a:schemeClr>
                </a:solidFill>
              </a:rPr>
              <a:t> that </a:t>
            </a:r>
            <a:r>
              <a:rPr lang="en-IE" sz="2000" dirty="0">
                <a:solidFill>
                  <a:schemeClr val="bg2">
                    <a:lumMod val="60000"/>
                    <a:lumOff val="40000"/>
                  </a:schemeClr>
                </a:solidFill>
              </a:rPr>
              <a:t>we </a:t>
            </a:r>
            <a:r>
              <a:rPr lang="en-IE" sz="2000" dirty="0" smtClean="0">
                <a:solidFill>
                  <a:schemeClr val="bg2">
                    <a:lumMod val="60000"/>
                    <a:lumOff val="40000"/>
                  </a:schemeClr>
                </a:solidFill>
              </a:rPr>
              <a:t> </a:t>
            </a:r>
          </a:p>
          <a:p>
            <a:pPr algn="ctr"/>
            <a:r>
              <a:rPr lang="en-IE" sz="2000" dirty="0" smtClean="0">
                <a:solidFill>
                  <a:schemeClr val="bg2">
                    <a:lumMod val="60000"/>
                    <a:lumOff val="40000"/>
                  </a:schemeClr>
                </a:solidFill>
              </a:rPr>
              <a:t>need</a:t>
            </a:r>
            <a:r>
              <a:rPr lang="en-IE" sz="2000" dirty="0">
                <a:solidFill>
                  <a:schemeClr val="bg2">
                    <a:lumMod val="60000"/>
                    <a:lumOff val="40000"/>
                  </a:schemeClr>
                </a:solidFill>
              </a:rPr>
              <a:t>.</a:t>
            </a:r>
            <a:endParaRPr lang="es-ES" sz="2000" dirty="0">
              <a:solidFill>
                <a:schemeClr val="bg2">
                  <a:lumMod val="60000"/>
                  <a:lumOff val="40000"/>
                </a:schemeClr>
              </a:solidFill>
            </a:endParaRPr>
          </a:p>
          <a:p>
            <a:endParaRPr lang="en-IE" dirty="0">
              <a:solidFill>
                <a:schemeClr val="bg2">
                  <a:lumMod val="60000"/>
                  <a:lumOff val="40000"/>
                </a:schemeClr>
              </a:solidFill>
            </a:endParaRPr>
          </a:p>
        </p:txBody>
      </p:sp>
      <p:sp>
        <p:nvSpPr>
          <p:cNvPr id="12" name="Rectángulo 11"/>
          <p:cNvSpPr/>
          <p:nvPr/>
        </p:nvSpPr>
        <p:spPr>
          <a:xfrm>
            <a:off x="0" y="499319"/>
            <a:ext cx="9100801" cy="769441"/>
          </a:xfrm>
          <a:prstGeom prst="rect">
            <a:avLst/>
          </a:prstGeom>
          <a:noFill/>
        </p:spPr>
        <p:txBody>
          <a:bodyPr wrap="square" lIns="91440" tIns="45720" rIns="91440" bIns="45720">
            <a:spAutoFit/>
          </a:bodyPr>
          <a:lstStyle/>
          <a:p>
            <a:pPr algn="ctr"/>
            <a:r>
              <a:rPr lang="en-US" sz="4400" b="1" dirty="0">
                <a:solidFill>
                  <a:schemeClr val="tx2"/>
                </a:solidFill>
              </a:rPr>
              <a:t>The Holy Spirit </a:t>
            </a:r>
            <a:r>
              <a:rPr lang="en-US" sz="4400" b="1" dirty="0">
                <a:solidFill>
                  <a:schemeClr val="bg2">
                    <a:lumMod val="60000"/>
                    <a:lumOff val="40000"/>
                  </a:schemeClr>
                </a:solidFill>
              </a:rPr>
              <a:t>can help us </a:t>
            </a:r>
            <a:r>
              <a:rPr lang="en-US" sz="4400" b="1" dirty="0" smtClean="0">
                <a:solidFill>
                  <a:schemeClr val="bg2">
                    <a:lumMod val="60000"/>
                    <a:lumOff val="40000"/>
                  </a:schemeClr>
                </a:solidFill>
              </a:rPr>
              <a:t>to</a:t>
            </a:r>
            <a:endParaRPr lang="en-US" sz="4400" b="1" dirty="0">
              <a:solidFill>
                <a:schemeClr val="bg2">
                  <a:lumMod val="60000"/>
                  <a:lumOff val="40000"/>
                </a:schemeClr>
              </a:solidFill>
            </a:endParaRPr>
          </a:p>
        </p:txBody>
      </p:sp>
      <p:sp>
        <p:nvSpPr>
          <p:cNvPr id="13" name="Rectangle 12"/>
          <p:cNvSpPr/>
          <p:nvPr/>
        </p:nvSpPr>
        <p:spPr>
          <a:xfrm>
            <a:off x="107504" y="87014"/>
            <a:ext cx="5292626" cy="461665"/>
          </a:xfrm>
          <a:prstGeom prst="rect">
            <a:avLst/>
          </a:prstGeom>
        </p:spPr>
        <p:txBody>
          <a:bodyPr wrap="square">
            <a:spAutoFit/>
          </a:bodyPr>
          <a:lstStyle/>
          <a:p>
            <a:r>
              <a:rPr lang="en-IE" sz="2400" b="1" dirty="0">
                <a:solidFill>
                  <a:schemeClr val="tx2"/>
                </a:solidFill>
                <a:latin typeface="Ink Free" panose="03080402000500000000" pitchFamily="66" charset="0"/>
              </a:rPr>
              <a:t>Celebrating Confirmation </a:t>
            </a:r>
            <a:r>
              <a:rPr lang="en-IE" sz="2400" b="1" dirty="0" smtClean="0">
                <a:solidFill>
                  <a:schemeClr val="tx2"/>
                </a:solidFill>
                <a:latin typeface="Ink Free" panose="03080402000500000000" pitchFamily="66" charset="0"/>
              </a:rPr>
              <a:t>2020</a:t>
            </a:r>
            <a:endParaRPr lang="en-IE" sz="2400" b="1" dirty="0">
              <a:solidFill>
                <a:schemeClr val="tx2"/>
              </a:solidFill>
              <a:latin typeface="Ink Free" panose="03080402000500000000" pitchFamily="66" charset="0"/>
            </a:endParaRPr>
          </a:p>
        </p:txBody>
      </p:sp>
      <p:sp>
        <p:nvSpPr>
          <p:cNvPr id="3" name="Rectangle 2"/>
          <p:cNvSpPr/>
          <p:nvPr/>
        </p:nvSpPr>
        <p:spPr>
          <a:xfrm>
            <a:off x="924035" y="3645024"/>
            <a:ext cx="5115503" cy="461665"/>
          </a:xfrm>
          <a:prstGeom prst="rect">
            <a:avLst/>
          </a:prstGeom>
        </p:spPr>
        <p:txBody>
          <a:bodyPr wrap="none">
            <a:spAutoFit/>
          </a:bodyPr>
          <a:lstStyle/>
          <a:p>
            <a:r>
              <a:rPr lang="en-IE" sz="2400" b="1" dirty="0" smtClean="0">
                <a:solidFill>
                  <a:schemeClr val="bg2">
                    <a:lumMod val="60000"/>
                    <a:lumOff val="40000"/>
                  </a:schemeClr>
                </a:solidFill>
              </a:rPr>
              <a:t>* to </a:t>
            </a:r>
            <a:r>
              <a:rPr lang="en-IE" sz="2400" b="1" dirty="0">
                <a:solidFill>
                  <a:schemeClr val="bg2">
                    <a:lumMod val="60000"/>
                    <a:lumOff val="40000"/>
                  </a:schemeClr>
                </a:solidFill>
              </a:rPr>
              <a:t>our Faith, in </a:t>
            </a:r>
            <a:r>
              <a:rPr lang="en-IE" sz="2400" b="1" dirty="0" smtClean="0">
                <a:solidFill>
                  <a:schemeClr val="bg2">
                    <a:lumMod val="60000"/>
                    <a:lumOff val="40000"/>
                  </a:schemeClr>
                </a:solidFill>
              </a:rPr>
              <a:t>what </a:t>
            </a:r>
            <a:r>
              <a:rPr lang="en-IE" sz="2400" b="1" dirty="0">
                <a:solidFill>
                  <a:schemeClr val="bg2">
                    <a:lumMod val="60000"/>
                    <a:lumOff val="40000"/>
                  </a:schemeClr>
                </a:solidFill>
              </a:rPr>
              <a:t>we </a:t>
            </a:r>
            <a:r>
              <a:rPr lang="en-IE" sz="2400" b="1" dirty="0" smtClean="0">
                <a:solidFill>
                  <a:schemeClr val="bg2">
                    <a:lumMod val="60000"/>
                    <a:lumOff val="40000"/>
                  </a:schemeClr>
                </a:solidFill>
              </a:rPr>
              <a:t>believe.</a:t>
            </a:r>
            <a:endParaRPr lang="en-IE" sz="2400" b="1" dirty="0">
              <a:solidFill>
                <a:schemeClr val="bg2">
                  <a:lumMod val="60000"/>
                  <a:lumOff val="40000"/>
                </a:schemeClr>
              </a:solidFill>
            </a:endParaRPr>
          </a:p>
        </p:txBody>
      </p:sp>
      <p:sp>
        <p:nvSpPr>
          <p:cNvPr id="14" name="TextBox 13"/>
          <p:cNvSpPr txBox="1"/>
          <p:nvPr/>
        </p:nvSpPr>
        <p:spPr>
          <a:xfrm>
            <a:off x="892281" y="5005956"/>
            <a:ext cx="2791485" cy="461665"/>
          </a:xfrm>
          <a:prstGeom prst="rect">
            <a:avLst/>
          </a:prstGeom>
          <a:noFill/>
        </p:spPr>
        <p:txBody>
          <a:bodyPr wrap="square" rtlCol="0">
            <a:spAutoFit/>
          </a:bodyPr>
          <a:lstStyle/>
          <a:p>
            <a:r>
              <a:rPr lang="en-IE" b="1" dirty="0">
                <a:solidFill>
                  <a:schemeClr val="bg2">
                    <a:lumMod val="60000"/>
                    <a:lumOff val="40000"/>
                  </a:schemeClr>
                </a:solidFill>
              </a:rPr>
              <a:t> </a:t>
            </a:r>
            <a:r>
              <a:rPr lang="en-IE" b="1" dirty="0" smtClean="0">
                <a:solidFill>
                  <a:schemeClr val="bg2">
                    <a:lumMod val="60000"/>
                    <a:lumOff val="40000"/>
                  </a:schemeClr>
                </a:solidFill>
              </a:rPr>
              <a:t>* </a:t>
            </a:r>
            <a:r>
              <a:rPr lang="en-IE" sz="2400" b="1" dirty="0" smtClean="0">
                <a:solidFill>
                  <a:schemeClr val="bg2">
                    <a:lumMod val="60000"/>
                    <a:lumOff val="40000"/>
                  </a:schemeClr>
                </a:solidFill>
              </a:rPr>
              <a:t>to </a:t>
            </a:r>
            <a:r>
              <a:rPr lang="en-IE" sz="2400" b="1" dirty="0">
                <a:solidFill>
                  <a:schemeClr val="bg2">
                    <a:lumMod val="60000"/>
                    <a:lumOff val="40000"/>
                  </a:schemeClr>
                </a:solidFill>
              </a:rPr>
              <a:t>be </a:t>
            </a:r>
            <a:r>
              <a:rPr lang="en-IE" sz="2400" b="1" dirty="0" smtClean="0">
                <a:solidFill>
                  <a:schemeClr val="bg2">
                    <a:lumMod val="60000"/>
                    <a:lumOff val="40000"/>
                  </a:schemeClr>
                </a:solidFill>
              </a:rPr>
              <a:t>honest</a:t>
            </a:r>
            <a:endParaRPr lang="en-IE" sz="2400" b="1" dirty="0">
              <a:solidFill>
                <a:schemeClr val="bg2">
                  <a:lumMod val="60000"/>
                  <a:lumOff val="40000"/>
                </a:schemeClr>
              </a:solidFill>
            </a:endParaRPr>
          </a:p>
        </p:txBody>
      </p:sp>
      <p:sp>
        <p:nvSpPr>
          <p:cNvPr id="16" name="Slide Number Placeholder 15"/>
          <p:cNvSpPr>
            <a:spLocks noGrp="1"/>
          </p:cNvSpPr>
          <p:nvPr>
            <p:ph type="sldNum" sz="quarter" idx="12"/>
          </p:nvPr>
        </p:nvSpPr>
        <p:spPr/>
        <p:txBody>
          <a:bodyPr/>
          <a:lstStyle/>
          <a:p>
            <a:fld id="{E5F256C2-5E1B-474A-8358-04BD35D00AFB}" type="slidenum">
              <a:rPr lang="en-IE" smtClean="0"/>
              <a:pPr/>
              <a:t>19</a:t>
            </a:fld>
            <a:endParaRPr lang="en-IE"/>
          </a:p>
        </p:txBody>
      </p:sp>
    </p:spTree>
    <p:extLst>
      <p:ext uri="{BB962C8B-B14F-4D97-AF65-F5344CB8AC3E}">
        <p14:creationId xmlns:p14="http://schemas.microsoft.com/office/powerpoint/2010/main" xmlns="" val="133231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800" y="1428736"/>
            <a:ext cx="5508104" cy="1785950"/>
          </a:xfrm>
        </p:spPr>
        <p:txBody>
          <a:bodyPr>
            <a:normAutofit fontScale="90000"/>
          </a:bodyPr>
          <a:lstStyle/>
          <a:p>
            <a:r>
              <a:rPr lang="en-IE" sz="2200" b="1" cap="none" dirty="0" smtClean="0">
                <a:solidFill>
                  <a:schemeClr val="bg2">
                    <a:lumMod val="60000"/>
                    <a:lumOff val="40000"/>
                  </a:schemeClr>
                </a:solidFill>
                <a:latin typeface="Century Schoolbook" pitchFamily="18" charset="0"/>
                <a:ea typeface="+mn-ea"/>
                <a:cs typeface="+mn-cs"/>
              </a:rPr>
              <a:t>.........we must work together</a:t>
            </a:r>
            <a:br>
              <a:rPr lang="en-IE" sz="2200" b="1" cap="none" dirty="0" smtClean="0">
                <a:solidFill>
                  <a:schemeClr val="bg2">
                    <a:lumMod val="60000"/>
                    <a:lumOff val="40000"/>
                  </a:schemeClr>
                </a:solidFill>
                <a:latin typeface="Century Schoolbook" pitchFamily="18" charset="0"/>
                <a:ea typeface="+mn-ea"/>
                <a:cs typeface="+mn-cs"/>
              </a:rPr>
            </a:br>
            <a:r>
              <a:rPr lang="en-IE" sz="2200" b="1" cap="none" dirty="0">
                <a:solidFill>
                  <a:schemeClr val="bg2">
                    <a:lumMod val="60000"/>
                    <a:lumOff val="40000"/>
                  </a:schemeClr>
                </a:solidFill>
                <a:latin typeface="Century Schoolbook" pitchFamily="18" charset="0"/>
                <a:ea typeface="+mn-ea"/>
                <a:cs typeface="+mn-cs"/>
              </a:rPr>
              <a:t> </a:t>
            </a:r>
            <a:r>
              <a:rPr lang="en-IE" sz="2200" b="1" cap="none" dirty="0" smtClean="0">
                <a:solidFill>
                  <a:schemeClr val="bg2">
                    <a:lumMod val="60000"/>
                    <a:lumOff val="40000"/>
                  </a:schemeClr>
                </a:solidFill>
                <a:latin typeface="Century Schoolbook" pitchFamily="18" charset="0"/>
                <a:ea typeface="+mn-ea"/>
                <a:cs typeface="+mn-cs"/>
              </a:rPr>
              <a:t>        and trust </a:t>
            </a:r>
            <a:r>
              <a:rPr lang="en-IE" sz="2200" b="1" cap="none" dirty="0">
                <a:solidFill>
                  <a:schemeClr val="bg2">
                    <a:lumMod val="60000"/>
                    <a:lumOff val="40000"/>
                  </a:schemeClr>
                </a:solidFill>
                <a:latin typeface="Century Schoolbook" pitchFamily="18" charset="0"/>
                <a:ea typeface="+mn-ea"/>
                <a:cs typeface="+mn-cs"/>
              </a:rPr>
              <a:t>in God.</a:t>
            </a:r>
            <a:br>
              <a:rPr lang="en-IE" sz="2200" b="1" cap="none" dirty="0">
                <a:solidFill>
                  <a:schemeClr val="bg2">
                    <a:lumMod val="60000"/>
                    <a:lumOff val="40000"/>
                  </a:schemeClr>
                </a:solidFill>
                <a:latin typeface="Century Schoolbook" pitchFamily="18" charset="0"/>
                <a:ea typeface="+mn-ea"/>
                <a:cs typeface="+mn-cs"/>
              </a:rPr>
            </a:br>
            <a:r>
              <a:rPr lang="en-IE" sz="2200" b="1" cap="none" dirty="0" smtClean="0">
                <a:solidFill>
                  <a:schemeClr val="bg2">
                    <a:lumMod val="60000"/>
                    <a:lumOff val="40000"/>
                  </a:schemeClr>
                </a:solidFill>
                <a:latin typeface="Century Schoolbook" pitchFamily="18" charset="0"/>
                <a:ea typeface="+mn-ea"/>
                <a:cs typeface="+mn-cs"/>
              </a:rPr>
              <a:t>   Listen carefully to the lyrics of the following song:</a:t>
            </a:r>
            <a:br>
              <a:rPr lang="en-IE" sz="2200" b="1" cap="none" dirty="0" smtClean="0">
                <a:solidFill>
                  <a:schemeClr val="bg2">
                    <a:lumMod val="60000"/>
                    <a:lumOff val="40000"/>
                  </a:schemeClr>
                </a:solidFill>
                <a:latin typeface="Century Schoolbook" pitchFamily="18" charset="0"/>
                <a:ea typeface="+mn-ea"/>
                <a:cs typeface="+mn-cs"/>
              </a:rPr>
            </a:br>
            <a:r>
              <a:rPr lang="en-IE" sz="2400" u="sng" dirty="0" smtClean="0">
                <a:hlinkClick r:id="rId4"/>
              </a:rPr>
              <a:t>https://www.youtube.com/watch?v=bUZIp_PKeZ0</a:t>
            </a:r>
            <a:r>
              <a:rPr lang="en-IE" sz="2400" u="sng" dirty="0" smtClean="0"/>
              <a:t> </a:t>
            </a:r>
            <a:endParaRPr lang="en-IE" sz="2200" b="1" cap="none" dirty="0">
              <a:solidFill>
                <a:schemeClr val="bg2">
                  <a:lumMod val="60000"/>
                  <a:lumOff val="40000"/>
                </a:schemeClr>
              </a:solidFill>
              <a:latin typeface="Century Schoolbook" pitchFamily="18" charset="0"/>
              <a:ea typeface="+mn-ea"/>
              <a:cs typeface="+mn-cs"/>
            </a:endParaRPr>
          </a:p>
        </p:txBody>
      </p:sp>
      <p:sp>
        <p:nvSpPr>
          <p:cNvPr id="5" name="Rectangle 4"/>
          <p:cNvSpPr/>
          <p:nvPr/>
        </p:nvSpPr>
        <p:spPr>
          <a:xfrm>
            <a:off x="107504" y="87015"/>
            <a:ext cx="5292626" cy="461665"/>
          </a:xfrm>
          <a:prstGeom prst="rect">
            <a:avLst/>
          </a:prstGeom>
        </p:spPr>
        <p:txBody>
          <a:bodyPr wrap="square">
            <a:spAutoFit/>
          </a:bodyPr>
          <a:lstStyle/>
          <a:p>
            <a:r>
              <a:rPr lang="en-IE" sz="2400" b="1" dirty="0">
                <a:solidFill>
                  <a:schemeClr val="tx2"/>
                </a:solidFill>
                <a:latin typeface="Ink Free" panose="03080402000500000000" pitchFamily="66" charset="0"/>
              </a:rPr>
              <a:t>Celebrating Confirmation </a:t>
            </a:r>
            <a:r>
              <a:rPr lang="en-IE" sz="2400" b="1" dirty="0" smtClean="0">
                <a:solidFill>
                  <a:schemeClr val="tx2"/>
                </a:solidFill>
                <a:latin typeface="Ink Free" panose="03080402000500000000" pitchFamily="66" charset="0"/>
              </a:rPr>
              <a:t>2020</a:t>
            </a:r>
            <a:endParaRPr lang="en-IE" sz="2400" b="1" dirty="0">
              <a:solidFill>
                <a:schemeClr val="tx2"/>
              </a:solidFill>
              <a:latin typeface="Ink Free" panose="03080402000500000000" pitchFamily="66" charset="0"/>
            </a:endParaRPr>
          </a:p>
        </p:txBody>
      </p:sp>
      <p:pic>
        <p:nvPicPr>
          <p:cNvPr id="6" name="confirmation1">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617329" y="3282815"/>
            <a:ext cx="5690975" cy="3201174"/>
          </a:xfrm>
          <a:prstGeom prst="rect">
            <a:avLst/>
          </a:prstGeom>
        </p:spPr>
      </p:pic>
      <p:sp>
        <p:nvSpPr>
          <p:cNvPr id="7" name="TextBox 6"/>
          <p:cNvSpPr txBox="1"/>
          <p:nvPr/>
        </p:nvSpPr>
        <p:spPr>
          <a:xfrm>
            <a:off x="1388485" y="873586"/>
            <a:ext cx="7071947" cy="646331"/>
          </a:xfrm>
          <a:prstGeom prst="rect">
            <a:avLst/>
          </a:prstGeom>
          <a:noFill/>
        </p:spPr>
        <p:txBody>
          <a:bodyPr wrap="square" rtlCol="0">
            <a:spAutoFit/>
          </a:bodyPr>
          <a:lstStyle/>
          <a:p>
            <a:r>
              <a:rPr lang="en-US" b="1" dirty="0" smtClean="0">
                <a:solidFill>
                  <a:schemeClr val="tx2"/>
                </a:solidFill>
                <a:latin typeface="Helvetica" charset="0"/>
                <a:ea typeface="Helvetica" charset="0"/>
                <a:cs typeface="Helvetica" charset="0"/>
                <a:sym typeface="Helvetica" charset="0"/>
              </a:rPr>
              <a:t> </a:t>
            </a:r>
            <a:r>
              <a:rPr lang="en-US" sz="3600" b="1" dirty="0" smtClean="0">
                <a:solidFill>
                  <a:schemeClr val="tx2"/>
                </a:solidFill>
                <a:latin typeface="+mj-lt"/>
                <a:ea typeface="Helvetica" charset="0"/>
                <a:cs typeface="Helvetica" charset="0"/>
                <a:sym typeface="Helvetica" charset="0"/>
              </a:rPr>
              <a:t>During </a:t>
            </a:r>
            <a:r>
              <a:rPr lang="en-US" sz="3600" b="1" dirty="0" smtClean="0">
                <a:solidFill>
                  <a:schemeClr val="bg2">
                    <a:lumMod val="60000"/>
                    <a:lumOff val="40000"/>
                  </a:schemeClr>
                </a:solidFill>
                <a:latin typeface="+mj-lt"/>
                <a:ea typeface="Helvetica" charset="0"/>
                <a:cs typeface="Helvetica" charset="0"/>
                <a:sym typeface="Helvetica" charset="0"/>
              </a:rPr>
              <a:t>Tough Times</a:t>
            </a:r>
            <a:endParaRPr lang="en-IE" sz="3600" dirty="0">
              <a:solidFill>
                <a:schemeClr val="bg2">
                  <a:lumMod val="60000"/>
                  <a:lumOff val="40000"/>
                </a:schemeClr>
              </a:solidFill>
              <a:latin typeface="+mj-lt"/>
            </a:endParaRPr>
          </a:p>
        </p:txBody>
      </p:sp>
      <p:sp>
        <p:nvSpPr>
          <p:cNvPr id="8" name="Slide Number Placeholder 7"/>
          <p:cNvSpPr>
            <a:spLocks noGrp="1"/>
          </p:cNvSpPr>
          <p:nvPr>
            <p:ph type="sldNum" sz="quarter" idx="12"/>
          </p:nvPr>
        </p:nvSpPr>
        <p:spPr/>
        <p:txBody>
          <a:bodyPr/>
          <a:lstStyle/>
          <a:p>
            <a:fld id="{E5F256C2-5E1B-474A-8358-04BD35D00AFB}" type="slidenum">
              <a:rPr lang="en-IE" smtClean="0"/>
              <a:pPr/>
              <a:t>2</a:t>
            </a:fld>
            <a:endParaRPr lang="en-IE"/>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20688"/>
            <a:ext cx="6554867" cy="5399112"/>
          </a:xfrm>
        </p:spPr>
        <p:txBody>
          <a:bodyPr/>
          <a:lstStyle/>
          <a:p>
            <a:endParaRPr lang="en-IE" dirty="0"/>
          </a:p>
        </p:txBody>
      </p:sp>
      <p:sp>
        <p:nvSpPr>
          <p:cNvPr id="3" name="Content Placeholder 2"/>
          <p:cNvSpPr>
            <a:spLocks noGrp="1"/>
          </p:cNvSpPr>
          <p:nvPr>
            <p:ph idx="1"/>
          </p:nvPr>
        </p:nvSpPr>
        <p:spPr>
          <a:xfrm>
            <a:off x="533400" y="404664"/>
            <a:ext cx="7999040" cy="5616624"/>
          </a:xfrm>
        </p:spPr>
        <p:txBody>
          <a:bodyPr>
            <a:normAutofit/>
          </a:bodyPr>
          <a:lstStyle/>
          <a:p>
            <a:pPr algn="ctr">
              <a:buNone/>
            </a:pPr>
            <a:r>
              <a:rPr lang="en-IE" dirty="0" smtClean="0"/>
              <a:t> </a:t>
            </a:r>
            <a:r>
              <a:rPr lang="en-IE" sz="3600" b="1" dirty="0" smtClean="0"/>
              <a:t>Come Holy Spirit,</a:t>
            </a:r>
          </a:p>
          <a:p>
            <a:pPr algn="ctr">
              <a:buNone/>
            </a:pPr>
            <a:r>
              <a:rPr lang="en-IE" dirty="0" smtClean="0"/>
              <a:t> Bring me today,</a:t>
            </a:r>
          </a:p>
          <a:p>
            <a:pPr algn="ctr">
              <a:buNone/>
            </a:pPr>
            <a:r>
              <a:rPr lang="en-IE" dirty="0" smtClean="0"/>
              <a:t> Love  joy and peace, in all that I say.</a:t>
            </a:r>
          </a:p>
          <a:p>
            <a:pPr algn="ctr">
              <a:buNone/>
            </a:pPr>
            <a:r>
              <a:rPr lang="en-IE" sz="3600" b="1" dirty="0" smtClean="0"/>
              <a:t>Come Holy Spirit,</a:t>
            </a:r>
          </a:p>
          <a:p>
            <a:pPr algn="ctr">
              <a:buNone/>
            </a:pPr>
            <a:r>
              <a:rPr lang="en-IE" dirty="0" smtClean="0"/>
              <a:t> Help  me to be  like you,</a:t>
            </a:r>
          </a:p>
          <a:p>
            <a:pPr algn="ctr">
              <a:buNone/>
            </a:pPr>
            <a:r>
              <a:rPr lang="en-IE" dirty="0" smtClean="0"/>
              <a:t> Showing Goodness and Kindness In  all that I do</a:t>
            </a:r>
          </a:p>
          <a:p>
            <a:pPr algn="ctr">
              <a:buNone/>
            </a:pPr>
            <a:r>
              <a:rPr lang="en-IE" b="1" dirty="0" smtClean="0"/>
              <a:t> </a:t>
            </a:r>
            <a:r>
              <a:rPr lang="en-IE" sz="3600" b="1" dirty="0" smtClean="0"/>
              <a:t>Come Holy Spirit</a:t>
            </a:r>
          </a:p>
          <a:p>
            <a:pPr algn="ctr">
              <a:buNone/>
            </a:pPr>
            <a:endParaRPr lang="en-IE" dirty="0"/>
          </a:p>
        </p:txBody>
      </p:sp>
      <p:sp>
        <p:nvSpPr>
          <p:cNvPr id="4" name="Slide Number Placeholder 3"/>
          <p:cNvSpPr>
            <a:spLocks noGrp="1"/>
          </p:cNvSpPr>
          <p:nvPr>
            <p:ph type="sldNum" sz="quarter" idx="12"/>
          </p:nvPr>
        </p:nvSpPr>
        <p:spPr/>
        <p:txBody>
          <a:bodyPr/>
          <a:lstStyle/>
          <a:p>
            <a:fld id="{E5F256C2-5E1B-474A-8358-04BD35D00AFB}" type="slidenum">
              <a:rPr lang="en-IE" smtClean="0"/>
              <a:pPr/>
              <a:t>20</a:t>
            </a:fld>
            <a:endParaRPr lang="en-IE"/>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611560" y="714356"/>
            <a:ext cx="7374217" cy="4154984"/>
          </a:xfrm>
          <a:prstGeom prst="rect">
            <a:avLst/>
          </a:prstGeom>
          <a:noFill/>
        </p:spPr>
        <p:txBody>
          <a:bodyPr wrap="square" lIns="91440" tIns="45720" rIns="91440" bIns="45720">
            <a:spAutoFit/>
          </a:bodyPr>
          <a:lstStyle/>
          <a:p>
            <a:pPr algn="ctr"/>
            <a:r>
              <a:rPr lang="en-IE" sz="4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Watch  Bishop Kevin’s video message to you</a:t>
            </a:r>
          </a:p>
          <a:p>
            <a:pPr algn="ctr"/>
            <a:r>
              <a:rPr lang="en-IE" sz="4400" u="sng" dirty="0" smtClean="0">
                <a:hlinkClick r:id="rId3"/>
              </a:rPr>
              <a:t>https://youtu.be/v4fwjKjYdjc</a:t>
            </a:r>
            <a:r>
              <a:rPr lang="en-IE" sz="4400" dirty="0" smtClean="0"/>
              <a:t>  </a:t>
            </a:r>
          </a:p>
          <a:p>
            <a:pPr algn="ctr"/>
            <a:endParaRPr lang="en-IE" sz="4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endParaRPr lang="en-IE"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6" name="Rectangle 5"/>
          <p:cNvSpPr/>
          <p:nvPr/>
        </p:nvSpPr>
        <p:spPr>
          <a:xfrm>
            <a:off x="107504" y="87014"/>
            <a:ext cx="5292626" cy="461665"/>
          </a:xfrm>
          <a:prstGeom prst="rect">
            <a:avLst/>
          </a:prstGeom>
        </p:spPr>
        <p:txBody>
          <a:bodyPr wrap="square">
            <a:spAutoFit/>
          </a:bodyPr>
          <a:lstStyle/>
          <a:p>
            <a:r>
              <a:rPr lang="en-IE" sz="2400" b="1" dirty="0">
                <a:solidFill>
                  <a:schemeClr val="tx2"/>
                </a:solidFill>
                <a:latin typeface="Ink Free" panose="03080402000500000000" pitchFamily="66" charset="0"/>
              </a:rPr>
              <a:t>Celebrating Confirmation </a:t>
            </a:r>
            <a:r>
              <a:rPr lang="en-IE" sz="2400" b="1" dirty="0" smtClean="0">
                <a:solidFill>
                  <a:schemeClr val="tx2"/>
                </a:solidFill>
                <a:latin typeface="Ink Free" panose="03080402000500000000" pitchFamily="66" charset="0"/>
              </a:rPr>
              <a:t>2020</a:t>
            </a:r>
            <a:endParaRPr lang="en-IE" sz="2400" b="1" dirty="0">
              <a:solidFill>
                <a:schemeClr val="tx2"/>
              </a:solidFill>
              <a:latin typeface="Ink Free" panose="03080402000500000000" pitchFamily="66" charset="0"/>
            </a:endParaRPr>
          </a:p>
        </p:txBody>
      </p:sp>
      <p:pic>
        <p:nvPicPr>
          <p:cNvPr id="8" name="8eXtya2yVcY"/>
          <p:cNvPicPr>
            <a:picLocks noRot="1" noChangeAspect="1"/>
          </p:cNvPicPr>
          <p:nvPr>
            <a:videoFile r:link="rId1"/>
          </p:nvPr>
        </p:nvPicPr>
        <p:blipFill>
          <a:blip r:embed="rId4" cstate="print"/>
          <a:stretch>
            <a:fillRect/>
          </a:stretch>
        </p:blipFill>
        <p:spPr>
          <a:xfrm>
            <a:off x="1907704" y="3857627"/>
            <a:ext cx="4572000" cy="1882123"/>
          </a:xfrm>
          <a:prstGeom prst="rect">
            <a:avLst/>
          </a:prstGeom>
        </p:spPr>
      </p:pic>
      <p:sp>
        <p:nvSpPr>
          <p:cNvPr id="2" name="Rectangle 1"/>
          <p:cNvSpPr/>
          <p:nvPr/>
        </p:nvSpPr>
        <p:spPr>
          <a:xfrm>
            <a:off x="2729200" y="5935768"/>
            <a:ext cx="3050835" cy="369332"/>
          </a:xfrm>
          <a:prstGeom prst="rect">
            <a:avLst/>
          </a:prstGeom>
        </p:spPr>
        <p:txBody>
          <a:bodyPr wrap="none">
            <a:spAutoFit/>
          </a:bodyPr>
          <a:lstStyle/>
          <a:p>
            <a:r>
              <a:rPr lang="en-IE" dirty="0" smtClean="0">
                <a:solidFill>
                  <a:schemeClr val="bg2">
                    <a:lumMod val="60000"/>
                    <a:lumOff val="40000"/>
                  </a:schemeClr>
                </a:solidFill>
              </a:rPr>
              <a:t>Make sure you’re on line !</a:t>
            </a:r>
            <a:endParaRPr lang="en-IE" dirty="0"/>
          </a:p>
        </p:txBody>
      </p:sp>
      <p:sp>
        <p:nvSpPr>
          <p:cNvPr id="7" name="Slide Number Placeholder 6"/>
          <p:cNvSpPr>
            <a:spLocks noGrp="1"/>
          </p:cNvSpPr>
          <p:nvPr>
            <p:ph type="sldNum" sz="quarter" idx="12"/>
          </p:nvPr>
        </p:nvSpPr>
        <p:spPr/>
        <p:txBody>
          <a:bodyPr/>
          <a:lstStyle/>
          <a:p>
            <a:fld id="{E5F256C2-5E1B-474A-8358-04BD35D00AFB}" type="slidenum">
              <a:rPr lang="en-IE" smtClean="0"/>
              <a:pPr/>
              <a:t>21</a:t>
            </a:fld>
            <a:endParaRPr lang="en-IE"/>
          </a:p>
        </p:txBody>
      </p:sp>
    </p:spTree>
    <p:extLst>
      <p:ext uri="{BB962C8B-B14F-4D97-AF65-F5344CB8AC3E}">
        <p14:creationId xmlns:p14="http://schemas.microsoft.com/office/powerpoint/2010/main" xmlns="" val="3793631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7110434" cy="1524000"/>
          </a:xfrm>
        </p:spPr>
        <p:txBody>
          <a:bodyPr>
            <a:normAutofit fontScale="90000"/>
          </a:bodyPr>
          <a:lstStyle/>
          <a:p>
            <a:pPr algn="ctr"/>
            <a:r>
              <a:rPr lang="en-IE" u="sng" dirty="0" smtClean="0">
                <a:hlinkClick r:id="rId2"/>
              </a:rPr>
              <a:t/>
            </a:r>
            <a:br>
              <a:rPr lang="en-IE" u="sng" dirty="0" smtClean="0">
                <a:hlinkClick r:id="rId2"/>
              </a:rPr>
            </a:br>
            <a:r>
              <a:rPr lang="en-IE" u="sng" dirty="0" smtClean="0">
                <a:hlinkClick r:id="rId2"/>
              </a:rPr>
              <a:t>https://youtu.be/K_WOFqap0oM</a:t>
            </a:r>
            <a:r>
              <a:rPr lang="en-IE" dirty="0" smtClean="0"/>
              <a:t> </a:t>
            </a:r>
            <a:br>
              <a:rPr lang="en-IE" dirty="0" smtClean="0"/>
            </a:br>
            <a:r>
              <a:rPr lang="en-IE" dirty="0" smtClean="0"/>
              <a:t> </a:t>
            </a:r>
            <a:r>
              <a:rPr lang="en-IE" dirty="0" smtClean="0">
                <a:solidFill>
                  <a:srgbClr val="92D050"/>
                </a:solidFill>
                <a:latin typeface="Century Schoolbook" pitchFamily="18" charset="0"/>
              </a:rPr>
              <a:t>Click on the above link</a:t>
            </a:r>
            <a:endParaRPr lang="en-IE" dirty="0">
              <a:solidFill>
                <a:srgbClr val="92D050"/>
              </a:solidFill>
              <a:latin typeface="Century Schoolbook" pitchFamily="18" charset="0"/>
            </a:endParaRPr>
          </a:p>
        </p:txBody>
      </p:sp>
      <p:sp>
        <p:nvSpPr>
          <p:cNvPr id="5" name="Rectangle 4"/>
          <p:cNvSpPr/>
          <p:nvPr/>
        </p:nvSpPr>
        <p:spPr>
          <a:xfrm>
            <a:off x="683568" y="0"/>
            <a:ext cx="7817522" cy="1000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b="1" dirty="0" smtClean="0">
                <a:solidFill>
                  <a:schemeClr val="tx2"/>
                </a:solidFill>
                <a:latin typeface="Ink Free" panose="03080402000500000000" pitchFamily="66" charset="0"/>
              </a:rPr>
              <a:t>Celebrating Confirmation 2020 </a:t>
            </a:r>
          </a:p>
          <a:p>
            <a:pPr algn="ctr"/>
            <a:r>
              <a:rPr lang="en-IE" sz="4000" b="1" dirty="0" smtClean="0">
                <a:solidFill>
                  <a:schemeClr val="tx2"/>
                </a:solidFill>
                <a:latin typeface="Ink Free" panose="03080402000500000000" pitchFamily="66" charset="0"/>
              </a:rPr>
              <a:t>Reflection     </a:t>
            </a:r>
            <a:r>
              <a:rPr lang="en-IE" b="1" dirty="0" smtClean="0">
                <a:solidFill>
                  <a:schemeClr val="tx2"/>
                </a:solidFill>
                <a:latin typeface="Ink Free" panose="03080402000500000000" pitchFamily="66" charset="0"/>
              </a:rPr>
              <a:t>    </a:t>
            </a:r>
            <a:endParaRPr lang="en-IE" b="1" dirty="0">
              <a:solidFill>
                <a:schemeClr val="tx2"/>
              </a:solidFill>
              <a:latin typeface="Ink Free" panose="03080402000500000000" pitchFamily="66" charset="0"/>
            </a:endParaRPr>
          </a:p>
        </p:txBody>
      </p:sp>
      <p:sp>
        <p:nvSpPr>
          <p:cNvPr id="6" name="Slide Number Placeholder 5"/>
          <p:cNvSpPr>
            <a:spLocks noGrp="1"/>
          </p:cNvSpPr>
          <p:nvPr>
            <p:ph type="sldNum" sz="quarter" idx="12"/>
          </p:nvPr>
        </p:nvSpPr>
        <p:spPr>
          <a:xfrm>
            <a:off x="7786710" y="5715016"/>
            <a:ext cx="856907" cy="669925"/>
          </a:xfrm>
        </p:spPr>
        <p:txBody>
          <a:bodyPr/>
          <a:lstStyle/>
          <a:p>
            <a:fld id="{E5F256C2-5E1B-474A-8358-04BD35D00AFB}" type="slidenum">
              <a:rPr lang="en-IE" smtClean="0"/>
              <a:pPr/>
              <a:t>22</a:t>
            </a:fld>
            <a:endParaRPr lang="en-IE" dirty="0"/>
          </a:p>
        </p:txBody>
      </p:sp>
      <p:sp>
        <p:nvSpPr>
          <p:cNvPr id="7" name="Content Placeholder 6"/>
          <p:cNvSpPr>
            <a:spLocks noGrp="1"/>
          </p:cNvSpPr>
          <p:nvPr>
            <p:ph idx="1"/>
          </p:nvPr>
        </p:nvSpPr>
        <p:spPr>
          <a:xfrm>
            <a:off x="533400" y="1428736"/>
            <a:ext cx="6554867" cy="2872334"/>
          </a:xfrm>
        </p:spPr>
        <p:txBody>
          <a:bodyPr/>
          <a:lstStyle/>
          <a:p>
            <a:r>
              <a:rPr lang="en-IE" dirty="0" err="1" smtClean="0"/>
              <a:t>RRl</a:t>
            </a:r>
            <a:endParaRPr lang="en-IE" dirty="0"/>
          </a:p>
        </p:txBody>
      </p:sp>
      <p:pic>
        <p:nvPicPr>
          <p:cNvPr id="8" name=":2b7" descr="https://i.ytimg.com/vi/K_WOFqap0oM/mqdefault.jpg">
            <a:hlinkClick r:id="rId3" tgtFrame="&quot;_blank&quot;"/>
          </p:cNvPr>
          <p:cNvPicPr/>
          <p:nvPr/>
        </p:nvPicPr>
        <p:blipFill>
          <a:blip r:embed="rId4"/>
          <a:srcRect/>
          <a:stretch>
            <a:fillRect/>
          </a:stretch>
        </p:blipFill>
        <p:spPr bwMode="auto">
          <a:xfrm>
            <a:off x="428596" y="1285860"/>
            <a:ext cx="8143932" cy="3500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39552" y="650447"/>
            <a:ext cx="8175852" cy="778289"/>
          </a:xfrm>
        </p:spPr>
        <p:txBody>
          <a:bodyPr>
            <a:normAutofit/>
          </a:bodyPr>
          <a:lstStyle/>
          <a:p>
            <a:r>
              <a:rPr lang="en-GB" b="1" cap="none" dirty="0" smtClean="0">
                <a:solidFill>
                  <a:schemeClr val="tx2"/>
                </a:solidFill>
              </a:rPr>
              <a:t>Today’s</a:t>
            </a:r>
            <a:r>
              <a:rPr lang="en-GB" b="1" cap="none" dirty="0">
                <a:solidFill>
                  <a:schemeClr val="tx2"/>
                </a:solidFill>
              </a:rPr>
              <a:t> </a:t>
            </a:r>
            <a:r>
              <a:rPr lang="en-GB" b="1" cap="none" dirty="0" smtClean="0">
                <a:solidFill>
                  <a:schemeClr val="tx2"/>
                </a:solidFill>
              </a:rPr>
              <a:t>Challenge</a:t>
            </a:r>
            <a:endParaRPr lang="en-GB" b="1" cap="none" dirty="0">
              <a:solidFill>
                <a:schemeClr val="tx2"/>
              </a:solidFill>
            </a:endParaRPr>
          </a:p>
        </p:txBody>
      </p:sp>
      <p:sp>
        <p:nvSpPr>
          <p:cNvPr id="33795" name="Rectangle 3"/>
          <p:cNvSpPr>
            <a:spLocks noGrp="1" noChangeArrowheads="1"/>
          </p:cNvSpPr>
          <p:nvPr>
            <p:ph idx="1"/>
          </p:nvPr>
        </p:nvSpPr>
        <p:spPr>
          <a:xfrm>
            <a:off x="214282" y="1357299"/>
            <a:ext cx="8786874" cy="4429155"/>
          </a:xfrm>
        </p:spPr>
        <p:txBody>
          <a:bodyPr>
            <a:normAutofit lnSpcReduction="10000"/>
          </a:bodyPr>
          <a:lstStyle/>
          <a:p>
            <a:pPr>
              <a:defRPr/>
            </a:pPr>
            <a:r>
              <a:rPr lang="en-GB" b="1" dirty="0">
                <a:solidFill>
                  <a:schemeClr val="bg2">
                    <a:lumMod val="60000"/>
                    <a:lumOff val="40000"/>
                  </a:schemeClr>
                </a:solidFill>
                <a:effectLst>
                  <a:outerShdw blurRad="38100" dist="38100" dir="2700000" algn="tl">
                    <a:srgbClr val="C0C0C0"/>
                  </a:outerShdw>
                </a:effectLst>
                <a:latin typeface="Comic Sans MS" pitchFamily="66" charset="0"/>
              </a:rPr>
              <a:t>D</a:t>
            </a:r>
            <a:r>
              <a:rPr lang="en-GB" b="1" dirty="0" smtClean="0">
                <a:solidFill>
                  <a:schemeClr val="bg2">
                    <a:lumMod val="60000"/>
                    <a:lumOff val="40000"/>
                  </a:schemeClr>
                </a:solidFill>
                <a:effectLst>
                  <a:outerShdw blurRad="38100" dist="38100" dir="2700000" algn="tl">
                    <a:srgbClr val="C0C0C0"/>
                  </a:outerShdw>
                </a:effectLst>
                <a:latin typeface="Comic Sans MS" pitchFamily="66" charset="0"/>
              </a:rPr>
              <a:t>esign a poster for the sacrament of Confirmation, which displays all the 7 gifts or Write and decorate a simple prayer “Come </a:t>
            </a:r>
            <a:r>
              <a:rPr lang="en-GB" b="1" dirty="0">
                <a:solidFill>
                  <a:schemeClr val="bg2">
                    <a:lumMod val="60000"/>
                    <a:lumOff val="40000"/>
                  </a:schemeClr>
                </a:solidFill>
                <a:effectLst>
                  <a:outerShdw blurRad="38100" dist="38100" dir="2700000" algn="tl">
                    <a:srgbClr val="C0C0C0"/>
                  </a:outerShdw>
                </a:effectLst>
                <a:latin typeface="Comic Sans MS" pitchFamily="66" charset="0"/>
              </a:rPr>
              <a:t>Holy </a:t>
            </a:r>
            <a:r>
              <a:rPr lang="en-GB" b="1" dirty="0" smtClean="0">
                <a:solidFill>
                  <a:schemeClr val="bg2">
                    <a:lumMod val="60000"/>
                    <a:lumOff val="40000"/>
                  </a:schemeClr>
                </a:solidFill>
                <a:effectLst>
                  <a:outerShdw blurRad="38100" dist="38100" dir="2700000" algn="tl">
                    <a:srgbClr val="C0C0C0"/>
                  </a:outerShdw>
                </a:effectLst>
                <a:latin typeface="Comic Sans MS" pitchFamily="66" charset="0"/>
              </a:rPr>
              <a:t>Spirit” to display in your home. </a:t>
            </a:r>
          </a:p>
          <a:p>
            <a:pPr>
              <a:defRPr/>
            </a:pPr>
            <a:r>
              <a:rPr lang="en-GB" b="1" dirty="0" smtClean="0">
                <a:solidFill>
                  <a:schemeClr val="bg2">
                    <a:lumMod val="60000"/>
                    <a:lumOff val="40000"/>
                  </a:schemeClr>
                </a:solidFill>
                <a:effectLst>
                  <a:outerShdw blurRad="38100" dist="38100" dir="2700000" algn="tl">
                    <a:srgbClr val="C0C0C0"/>
                  </a:outerShdw>
                </a:effectLst>
                <a:latin typeface="Comic Sans MS" pitchFamily="66" charset="0"/>
              </a:rPr>
              <a:t>Take a snapshot of it and email it to </a:t>
            </a:r>
            <a:r>
              <a:rPr lang="en-GB" b="1" dirty="0" smtClean="0">
                <a:solidFill>
                  <a:schemeClr val="bg2">
                    <a:lumMod val="60000"/>
                    <a:lumOff val="40000"/>
                  </a:schemeClr>
                </a:solidFill>
                <a:effectLst>
                  <a:outerShdw blurRad="38100" dist="38100" dir="2700000" algn="tl">
                    <a:srgbClr val="C0C0C0"/>
                  </a:outerShdw>
                </a:effectLst>
                <a:latin typeface="Comic Sans MS" pitchFamily="66" charset="0"/>
                <a:hlinkClick r:id="rId2"/>
              </a:rPr>
              <a:t>mhprojectconfirmation@gmail.com</a:t>
            </a:r>
            <a:endParaRPr lang="en-GB" b="1" dirty="0" smtClean="0">
              <a:solidFill>
                <a:schemeClr val="bg2">
                  <a:lumMod val="60000"/>
                  <a:lumOff val="40000"/>
                </a:schemeClr>
              </a:solidFill>
              <a:effectLst>
                <a:outerShdw blurRad="38100" dist="38100" dir="2700000" algn="tl">
                  <a:srgbClr val="C0C0C0"/>
                </a:outerShdw>
              </a:effectLst>
              <a:latin typeface="Comic Sans MS" pitchFamily="66" charset="0"/>
            </a:endParaRPr>
          </a:p>
          <a:p>
            <a:pPr>
              <a:defRPr/>
            </a:pPr>
            <a:r>
              <a:rPr lang="en-GB" b="1" dirty="0" smtClean="0">
                <a:solidFill>
                  <a:schemeClr val="bg2">
                    <a:lumMod val="60000"/>
                    <a:lumOff val="40000"/>
                  </a:schemeClr>
                </a:solidFill>
                <a:effectLst>
                  <a:outerShdw blurRad="38100" dist="38100" dir="2700000" algn="tl">
                    <a:srgbClr val="C0C0C0"/>
                  </a:outerShdw>
                </a:effectLst>
                <a:latin typeface="Comic Sans MS" pitchFamily="66" charset="0"/>
              </a:rPr>
              <a:t>We can display your work during our next session.</a:t>
            </a:r>
          </a:p>
          <a:p>
            <a:pPr>
              <a:defRPr/>
            </a:pPr>
            <a:r>
              <a:rPr lang="en-GB" b="1" dirty="0" smtClean="0">
                <a:solidFill>
                  <a:schemeClr val="bg2">
                    <a:lumMod val="60000"/>
                    <a:lumOff val="40000"/>
                  </a:schemeClr>
                </a:solidFill>
                <a:effectLst>
                  <a:outerShdw blurRad="38100" dist="38100" dir="2700000" algn="tl">
                    <a:srgbClr val="C0C0C0"/>
                  </a:outerShdw>
                </a:effectLst>
                <a:latin typeface="Comic Sans MS" pitchFamily="66" charset="0"/>
              </a:rPr>
              <a:t>Remember this work is for display, so make it pleasing to the eye as well as informative!</a:t>
            </a:r>
          </a:p>
          <a:p>
            <a:pPr eaLnBrk="1" hangingPunct="1">
              <a:defRPr/>
            </a:pPr>
            <a:r>
              <a:rPr lang="en-GB" b="1" dirty="0" smtClean="0">
                <a:solidFill>
                  <a:schemeClr val="bg2">
                    <a:lumMod val="60000"/>
                    <a:lumOff val="40000"/>
                  </a:schemeClr>
                </a:solidFill>
                <a:effectLst>
                  <a:outerShdw blurRad="38100" dist="38100" dir="2700000" algn="tl">
                    <a:srgbClr val="C0C0C0"/>
                  </a:outerShdw>
                </a:effectLst>
                <a:latin typeface="Comic Sans MS" pitchFamily="66" charset="0"/>
              </a:rPr>
              <a:t>Please complete the questionnaire on this link:</a:t>
            </a:r>
          </a:p>
          <a:p>
            <a:pPr>
              <a:buNone/>
              <a:defRPr/>
            </a:pPr>
            <a:r>
              <a:rPr lang="en-GB" b="1" dirty="0" smtClean="0">
                <a:solidFill>
                  <a:schemeClr val="bg2">
                    <a:lumMod val="60000"/>
                    <a:lumOff val="40000"/>
                  </a:schemeClr>
                </a:solidFill>
                <a:effectLst>
                  <a:outerShdw blurRad="38100" dist="38100" dir="2700000" algn="tl">
                    <a:srgbClr val="C0C0C0"/>
                  </a:outerShdw>
                </a:effectLst>
                <a:latin typeface="Comic Sans MS" pitchFamily="66" charset="0"/>
                <a:hlinkClick r:id="rId3"/>
              </a:rPr>
              <a:t>	https://docs.google.com/forms/d/e/1FAIpQLScEpB2kvpPrjTcHANVwXc_YKhKQY6gXxEH9j1EeB2ZjTKskTg/viewform?usp=sf_link</a:t>
            </a:r>
            <a:endParaRPr lang="en-GB" b="1" dirty="0" smtClean="0">
              <a:solidFill>
                <a:schemeClr val="bg2">
                  <a:lumMod val="60000"/>
                  <a:lumOff val="40000"/>
                </a:schemeClr>
              </a:solidFill>
              <a:effectLst>
                <a:outerShdw blurRad="38100" dist="38100" dir="2700000" algn="tl">
                  <a:srgbClr val="C0C0C0"/>
                </a:outerShdw>
              </a:effectLst>
              <a:latin typeface="Comic Sans MS" pitchFamily="66" charset="0"/>
            </a:endParaRPr>
          </a:p>
          <a:p>
            <a:pPr eaLnBrk="1" hangingPunct="1">
              <a:defRPr/>
            </a:pPr>
            <a:r>
              <a:rPr lang="en-GB" b="1" smtClean="0">
                <a:solidFill>
                  <a:schemeClr val="bg2">
                    <a:lumMod val="60000"/>
                    <a:lumOff val="40000"/>
                  </a:schemeClr>
                </a:solidFill>
                <a:effectLst>
                  <a:outerShdw blurRad="38100" dist="38100" dir="2700000" algn="tl">
                    <a:srgbClr val="C0C0C0"/>
                  </a:outerShdw>
                </a:effectLst>
                <a:latin typeface="Comic Sans MS" pitchFamily="66" charset="0"/>
              </a:rPr>
              <a:t>Thank You.</a:t>
            </a:r>
            <a:endParaRPr lang="en-GB" b="1" dirty="0" smtClean="0">
              <a:solidFill>
                <a:schemeClr val="bg2">
                  <a:lumMod val="60000"/>
                  <a:lumOff val="40000"/>
                </a:schemeClr>
              </a:solidFill>
              <a:effectLst>
                <a:outerShdw blurRad="38100" dist="38100" dir="2700000" algn="tl">
                  <a:srgbClr val="C0C0C0"/>
                </a:outerShdw>
              </a:effectLst>
              <a:latin typeface="Comic Sans MS" pitchFamily="66" charset="0"/>
            </a:endParaRPr>
          </a:p>
        </p:txBody>
      </p:sp>
      <p:sp>
        <p:nvSpPr>
          <p:cNvPr id="5" name="Rectangle 4"/>
          <p:cNvSpPr/>
          <p:nvPr/>
        </p:nvSpPr>
        <p:spPr>
          <a:xfrm>
            <a:off x="107504" y="87014"/>
            <a:ext cx="5292626" cy="461665"/>
          </a:xfrm>
          <a:prstGeom prst="rect">
            <a:avLst/>
          </a:prstGeom>
        </p:spPr>
        <p:txBody>
          <a:bodyPr wrap="square">
            <a:spAutoFit/>
          </a:bodyPr>
          <a:lstStyle/>
          <a:p>
            <a:r>
              <a:rPr lang="en-IE" sz="2400" b="1" dirty="0">
                <a:solidFill>
                  <a:schemeClr val="tx2"/>
                </a:solidFill>
                <a:latin typeface="Ink Free" panose="03080402000500000000" pitchFamily="66" charset="0"/>
              </a:rPr>
              <a:t>Celebrating Confirmation </a:t>
            </a:r>
            <a:r>
              <a:rPr lang="en-IE" sz="2400" b="1" dirty="0" smtClean="0">
                <a:solidFill>
                  <a:schemeClr val="tx2"/>
                </a:solidFill>
                <a:latin typeface="Ink Free" panose="03080402000500000000" pitchFamily="66" charset="0"/>
              </a:rPr>
              <a:t>2020</a:t>
            </a:r>
            <a:endParaRPr lang="en-IE" sz="2400" b="1" dirty="0">
              <a:solidFill>
                <a:schemeClr val="tx2"/>
              </a:solidFill>
              <a:latin typeface="Ink Free" panose="03080402000500000000" pitchFamily="66" charset="0"/>
            </a:endParaRPr>
          </a:p>
        </p:txBody>
      </p:sp>
      <p:sp>
        <p:nvSpPr>
          <p:cNvPr id="6" name="Slide Number Placeholder 5"/>
          <p:cNvSpPr>
            <a:spLocks noGrp="1"/>
          </p:cNvSpPr>
          <p:nvPr>
            <p:ph type="sldNum" sz="quarter" idx="12"/>
          </p:nvPr>
        </p:nvSpPr>
        <p:spPr/>
        <p:txBody>
          <a:bodyPr/>
          <a:lstStyle/>
          <a:p>
            <a:fld id="{E5F256C2-5E1B-474A-8358-04BD35D00AFB}" type="slidenum">
              <a:rPr lang="en-IE" smtClean="0"/>
              <a:pPr/>
              <a:t>23</a:t>
            </a:fld>
            <a:endParaRPr lang="en-IE"/>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81150" y="802955"/>
            <a:ext cx="7187406" cy="1196975"/>
          </a:xfrm>
        </p:spPr>
        <p:txBody>
          <a:bodyPr>
            <a:normAutofit/>
          </a:bodyPr>
          <a:lstStyle/>
          <a:p>
            <a:pPr eaLnBrk="1" hangingPunct="1"/>
            <a:r>
              <a:rPr lang="en-GB" sz="2800" b="1" dirty="0">
                <a:solidFill>
                  <a:schemeClr val="bg2">
                    <a:lumMod val="60000"/>
                    <a:lumOff val="40000"/>
                  </a:schemeClr>
                </a:solidFill>
                <a:latin typeface="+mn-lt"/>
                <a:ea typeface="+mn-ea"/>
                <a:cs typeface="+mn-cs"/>
              </a:rPr>
              <a:t>How do you think you did today?</a:t>
            </a:r>
          </a:p>
        </p:txBody>
      </p:sp>
      <p:sp>
        <p:nvSpPr>
          <p:cNvPr id="17411" name="Rectangle 3"/>
          <p:cNvSpPr>
            <a:spLocks noChangeArrowheads="1"/>
          </p:cNvSpPr>
          <p:nvPr/>
        </p:nvSpPr>
        <p:spPr bwMode="auto">
          <a:xfrm>
            <a:off x="538163" y="2061964"/>
            <a:ext cx="936625" cy="1943100"/>
          </a:xfrm>
          <a:prstGeom prst="rect">
            <a:avLst/>
          </a:prstGeom>
          <a:solidFill>
            <a:srgbClr val="000000"/>
          </a:solidFill>
          <a:ln w="9525" algn="ctr">
            <a:solidFill>
              <a:srgbClr val="000000"/>
            </a:solidFill>
            <a:miter lim="800000"/>
            <a:headEnd/>
            <a:tailEnd/>
          </a:ln>
        </p:spPr>
        <p:txBody>
          <a:bodyPr anchor="ctr">
            <a:spAutoFit/>
          </a:bodyPr>
          <a:lstStyle/>
          <a:p>
            <a:endParaRPr lang="en-US"/>
          </a:p>
        </p:txBody>
      </p:sp>
      <p:sp>
        <p:nvSpPr>
          <p:cNvPr id="17412" name="Rectangle 4"/>
          <p:cNvSpPr>
            <a:spLocks noChangeArrowheads="1"/>
          </p:cNvSpPr>
          <p:nvPr/>
        </p:nvSpPr>
        <p:spPr bwMode="auto">
          <a:xfrm>
            <a:off x="538163" y="4338638"/>
            <a:ext cx="936625" cy="1943100"/>
          </a:xfrm>
          <a:prstGeom prst="rect">
            <a:avLst/>
          </a:prstGeom>
          <a:solidFill>
            <a:srgbClr val="000000"/>
          </a:solidFill>
          <a:ln w="9525" algn="ctr">
            <a:solidFill>
              <a:srgbClr val="000000"/>
            </a:solidFill>
            <a:miter lim="800000"/>
            <a:headEnd/>
            <a:tailEnd/>
          </a:ln>
        </p:spPr>
        <p:txBody>
          <a:bodyPr anchor="ctr">
            <a:spAutoFit/>
          </a:bodyPr>
          <a:lstStyle/>
          <a:p>
            <a:endParaRPr lang="en-US"/>
          </a:p>
        </p:txBody>
      </p:sp>
      <p:sp>
        <p:nvSpPr>
          <p:cNvPr id="17413" name="Rectangle 5"/>
          <p:cNvSpPr>
            <a:spLocks noChangeArrowheads="1"/>
          </p:cNvSpPr>
          <p:nvPr/>
        </p:nvSpPr>
        <p:spPr bwMode="auto">
          <a:xfrm>
            <a:off x="4570413" y="2060848"/>
            <a:ext cx="936625" cy="1943100"/>
          </a:xfrm>
          <a:prstGeom prst="rect">
            <a:avLst/>
          </a:prstGeom>
          <a:solidFill>
            <a:srgbClr val="000000"/>
          </a:solidFill>
          <a:ln w="9525" algn="ctr">
            <a:solidFill>
              <a:srgbClr val="000000"/>
            </a:solidFill>
            <a:miter lim="800000"/>
            <a:headEnd/>
            <a:tailEnd/>
          </a:ln>
        </p:spPr>
        <p:txBody>
          <a:bodyPr anchor="ctr">
            <a:spAutoFit/>
          </a:bodyPr>
          <a:lstStyle/>
          <a:p>
            <a:endParaRPr lang="en-US"/>
          </a:p>
        </p:txBody>
      </p:sp>
      <p:sp>
        <p:nvSpPr>
          <p:cNvPr id="17414" name="Oval 6"/>
          <p:cNvSpPr>
            <a:spLocks noChangeArrowheads="1"/>
          </p:cNvSpPr>
          <p:nvPr/>
        </p:nvSpPr>
        <p:spPr bwMode="auto">
          <a:xfrm>
            <a:off x="4786313" y="2807693"/>
            <a:ext cx="442912" cy="431800"/>
          </a:xfrm>
          <a:prstGeom prst="ellipse">
            <a:avLst/>
          </a:prstGeom>
          <a:solidFill>
            <a:schemeClr val="tx2"/>
          </a:solidFill>
          <a:ln w="9525" algn="ctr">
            <a:solidFill>
              <a:schemeClr val="tx2"/>
            </a:solidFill>
            <a:round/>
            <a:headEnd/>
            <a:tailEnd/>
          </a:ln>
        </p:spPr>
        <p:txBody>
          <a:bodyPr wrap="none" anchor="ctr">
            <a:spAutoFit/>
          </a:bodyPr>
          <a:lstStyle/>
          <a:p>
            <a:endParaRPr lang="en-US"/>
          </a:p>
        </p:txBody>
      </p:sp>
      <p:sp>
        <p:nvSpPr>
          <p:cNvPr id="17415" name="Oval 7"/>
          <p:cNvSpPr>
            <a:spLocks noChangeArrowheads="1"/>
          </p:cNvSpPr>
          <p:nvPr/>
        </p:nvSpPr>
        <p:spPr bwMode="auto">
          <a:xfrm>
            <a:off x="4786313" y="2231430"/>
            <a:ext cx="442912" cy="431800"/>
          </a:xfrm>
          <a:prstGeom prst="ellipse">
            <a:avLst/>
          </a:prstGeom>
          <a:solidFill>
            <a:schemeClr val="tx2"/>
          </a:solidFill>
          <a:ln w="9525" algn="ctr">
            <a:solidFill>
              <a:schemeClr val="tx2"/>
            </a:solidFill>
            <a:round/>
            <a:headEnd/>
            <a:tailEnd/>
          </a:ln>
        </p:spPr>
        <p:txBody>
          <a:bodyPr wrap="none" anchor="ctr">
            <a:spAutoFit/>
          </a:bodyPr>
          <a:lstStyle/>
          <a:p>
            <a:endParaRPr lang="en-US"/>
          </a:p>
        </p:txBody>
      </p:sp>
      <p:sp>
        <p:nvSpPr>
          <p:cNvPr id="17416" name="Oval 8"/>
          <p:cNvSpPr>
            <a:spLocks noChangeArrowheads="1"/>
          </p:cNvSpPr>
          <p:nvPr/>
        </p:nvSpPr>
        <p:spPr bwMode="auto">
          <a:xfrm>
            <a:off x="754063" y="4554538"/>
            <a:ext cx="442912" cy="431800"/>
          </a:xfrm>
          <a:prstGeom prst="ellipse">
            <a:avLst/>
          </a:prstGeom>
          <a:solidFill>
            <a:schemeClr val="tx2"/>
          </a:solidFill>
          <a:ln w="9525" algn="ctr">
            <a:solidFill>
              <a:schemeClr val="tx2"/>
            </a:solidFill>
            <a:round/>
            <a:headEnd/>
            <a:tailEnd/>
          </a:ln>
        </p:spPr>
        <p:txBody>
          <a:bodyPr wrap="none" anchor="ctr">
            <a:spAutoFit/>
          </a:bodyPr>
          <a:lstStyle/>
          <a:p>
            <a:endParaRPr lang="en-US"/>
          </a:p>
        </p:txBody>
      </p:sp>
      <p:sp>
        <p:nvSpPr>
          <p:cNvPr id="17418" name="Oval 10"/>
          <p:cNvSpPr>
            <a:spLocks noChangeArrowheads="1"/>
          </p:cNvSpPr>
          <p:nvPr/>
        </p:nvSpPr>
        <p:spPr bwMode="auto">
          <a:xfrm>
            <a:off x="754063" y="5085432"/>
            <a:ext cx="442912" cy="431800"/>
          </a:xfrm>
          <a:prstGeom prst="ellipse">
            <a:avLst/>
          </a:prstGeom>
          <a:solidFill>
            <a:srgbClr val="FFFF00"/>
          </a:solidFill>
          <a:ln w="9525" algn="ctr">
            <a:solidFill>
              <a:srgbClr val="FFCC00"/>
            </a:solidFill>
            <a:round/>
            <a:headEnd/>
            <a:tailEnd/>
          </a:ln>
        </p:spPr>
        <p:txBody>
          <a:bodyPr wrap="none" anchor="ctr">
            <a:spAutoFit/>
          </a:bodyPr>
          <a:lstStyle/>
          <a:p>
            <a:endParaRPr lang="en-US"/>
          </a:p>
        </p:txBody>
      </p:sp>
      <p:sp>
        <p:nvSpPr>
          <p:cNvPr id="17419" name="Oval 11"/>
          <p:cNvSpPr>
            <a:spLocks noChangeArrowheads="1"/>
          </p:cNvSpPr>
          <p:nvPr/>
        </p:nvSpPr>
        <p:spPr bwMode="auto">
          <a:xfrm>
            <a:off x="4786313" y="3383955"/>
            <a:ext cx="442912" cy="431800"/>
          </a:xfrm>
          <a:prstGeom prst="ellipse">
            <a:avLst/>
          </a:prstGeom>
          <a:solidFill>
            <a:srgbClr val="FF0000"/>
          </a:solidFill>
          <a:ln w="9525" algn="ctr">
            <a:solidFill>
              <a:srgbClr val="FF0000"/>
            </a:solidFill>
            <a:round/>
            <a:headEnd/>
            <a:tailEnd/>
          </a:ln>
        </p:spPr>
        <p:txBody>
          <a:bodyPr wrap="none" anchor="ctr">
            <a:spAutoFit/>
          </a:bodyPr>
          <a:lstStyle/>
          <a:p>
            <a:endParaRPr lang="en-US"/>
          </a:p>
        </p:txBody>
      </p:sp>
      <p:sp>
        <p:nvSpPr>
          <p:cNvPr id="28684" name="Text Box 12"/>
          <p:cNvSpPr txBox="1">
            <a:spLocks noChangeArrowheads="1"/>
          </p:cNvSpPr>
          <p:nvPr/>
        </p:nvSpPr>
        <p:spPr bwMode="auto">
          <a:xfrm>
            <a:off x="1581151" y="2147166"/>
            <a:ext cx="2711450" cy="1200329"/>
          </a:xfrm>
          <a:prstGeom prst="rect">
            <a:avLst/>
          </a:prstGeom>
          <a:noFill/>
          <a:ln w="9525" algn="ctr">
            <a:noFill/>
            <a:miter lim="800000"/>
            <a:headEnd/>
            <a:tailEnd/>
          </a:ln>
          <a:effectLst/>
        </p:spPr>
        <p:txBody>
          <a:bodyPr wrap="square">
            <a:spAutoFit/>
          </a:bodyPr>
          <a:lstStyle/>
          <a:p>
            <a:pPr>
              <a:spcBef>
                <a:spcPct val="50000"/>
              </a:spcBef>
              <a:defRPr/>
            </a:pPr>
            <a:r>
              <a:rPr lang="en-GB" b="1" dirty="0">
                <a:solidFill>
                  <a:srgbClr val="00B050"/>
                </a:solidFill>
                <a:effectLst>
                  <a:outerShdw blurRad="38100" dist="38100" dir="2700000" algn="tl">
                    <a:srgbClr val="C0C0C0"/>
                  </a:outerShdw>
                </a:effectLst>
                <a:latin typeface="Comic Sans MS" pitchFamily="66" charset="0"/>
                <a:cs typeface="Arial" charset="0"/>
              </a:rPr>
              <a:t>Draw a ‘green’ traffic light if you think you really understood </a:t>
            </a:r>
            <a:r>
              <a:rPr lang="en-GB" b="1" dirty="0" smtClean="0">
                <a:solidFill>
                  <a:srgbClr val="00B050"/>
                </a:solidFill>
                <a:effectLst>
                  <a:outerShdw blurRad="38100" dist="38100" dir="2700000" algn="tl">
                    <a:srgbClr val="C0C0C0"/>
                  </a:outerShdw>
                </a:effectLst>
                <a:latin typeface="Comic Sans MS" pitchFamily="66" charset="0"/>
                <a:cs typeface="Arial" charset="0"/>
              </a:rPr>
              <a:t/>
            </a:r>
            <a:br>
              <a:rPr lang="en-GB" b="1" dirty="0" smtClean="0">
                <a:solidFill>
                  <a:srgbClr val="00B050"/>
                </a:solidFill>
                <a:effectLst>
                  <a:outerShdw blurRad="38100" dist="38100" dir="2700000" algn="tl">
                    <a:srgbClr val="C0C0C0"/>
                  </a:outerShdw>
                </a:effectLst>
                <a:latin typeface="Comic Sans MS" pitchFamily="66" charset="0"/>
                <a:cs typeface="Arial" charset="0"/>
              </a:rPr>
            </a:br>
            <a:r>
              <a:rPr lang="en-GB" b="1" dirty="0" smtClean="0">
                <a:solidFill>
                  <a:srgbClr val="00B050"/>
                </a:solidFill>
                <a:effectLst>
                  <a:outerShdw blurRad="38100" dist="38100" dir="2700000" algn="tl">
                    <a:srgbClr val="C0C0C0"/>
                  </a:outerShdw>
                </a:effectLst>
                <a:latin typeface="Comic Sans MS" pitchFamily="66" charset="0"/>
                <a:cs typeface="Arial" charset="0"/>
              </a:rPr>
              <a:t>today’s </a:t>
            </a:r>
            <a:r>
              <a:rPr lang="en-GB" b="1" dirty="0">
                <a:solidFill>
                  <a:srgbClr val="00B050"/>
                </a:solidFill>
                <a:effectLst>
                  <a:outerShdw blurRad="38100" dist="38100" dir="2700000" algn="tl">
                    <a:srgbClr val="C0C0C0"/>
                  </a:outerShdw>
                </a:effectLst>
                <a:latin typeface="Comic Sans MS" pitchFamily="66" charset="0"/>
                <a:cs typeface="Arial" charset="0"/>
              </a:rPr>
              <a:t>lesson.</a:t>
            </a:r>
          </a:p>
        </p:txBody>
      </p:sp>
      <p:sp>
        <p:nvSpPr>
          <p:cNvPr id="28685" name="Text Box 13"/>
          <p:cNvSpPr txBox="1">
            <a:spLocks noChangeArrowheads="1"/>
          </p:cNvSpPr>
          <p:nvPr/>
        </p:nvSpPr>
        <p:spPr bwMode="auto">
          <a:xfrm>
            <a:off x="1691630" y="4653136"/>
            <a:ext cx="3600450" cy="1615827"/>
          </a:xfrm>
          <a:prstGeom prst="rect">
            <a:avLst/>
          </a:prstGeom>
          <a:noFill/>
          <a:ln w="9525" algn="ctr">
            <a:noFill/>
            <a:miter lim="800000"/>
            <a:headEnd/>
            <a:tailEnd/>
          </a:ln>
          <a:effectLst/>
        </p:spPr>
        <p:txBody>
          <a:bodyPr>
            <a:spAutoFit/>
          </a:bodyPr>
          <a:lstStyle/>
          <a:p>
            <a:pPr>
              <a:spcBef>
                <a:spcPct val="50000"/>
              </a:spcBef>
              <a:defRPr/>
            </a:pPr>
            <a:r>
              <a:rPr lang="en-GB" b="1" dirty="0">
                <a:solidFill>
                  <a:srgbClr val="00B050"/>
                </a:solidFill>
                <a:effectLst>
                  <a:outerShdw blurRad="38100" dist="38100" dir="2700000" algn="tl">
                    <a:srgbClr val="C0C0C0"/>
                  </a:outerShdw>
                </a:effectLst>
                <a:latin typeface="Comic Sans MS" pitchFamily="66" charset="0"/>
                <a:cs typeface="Arial" charset="0"/>
              </a:rPr>
              <a:t>Draw a ‘yellow’ traffic light if you think you are beginning to understand, </a:t>
            </a:r>
            <a:r>
              <a:rPr lang="en-GB" b="1" dirty="0" smtClean="0">
                <a:solidFill>
                  <a:srgbClr val="00B050"/>
                </a:solidFill>
                <a:effectLst>
                  <a:outerShdw blurRad="38100" dist="38100" dir="2700000" algn="tl">
                    <a:srgbClr val="C0C0C0"/>
                  </a:outerShdw>
                </a:effectLst>
                <a:latin typeface="Comic Sans MS" pitchFamily="66" charset="0"/>
                <a:cs typeface="Arial" charset="0"/>
              </a:rPr>
              <a:t>or  </a:t>
            </a:r>
            <a:r>
              <a:rPr lang="en-GB" b="1" dirty="0">
                <a:solidFill>
                  <a:srgbClr val="00B050"/>
                </a:solidFill>
                <a:effectLst>
                  <a:outerShdw blurRad="38100" dist="38100" dir="2700000" algn="tl">
                    <a:srgbClr val="C0C0C0"/>
                  </a:outerShdw>
                </a:effectLst>
                <a:latin typeface="Comic Sans MS" pitchFamily="66" charset="0"/>
                <a:cs typeface="Arial" charset="0"/>
              </a:rPr>
              <a:t>need a little more help.</a:t>
            </a:r>
          </a:p>
          <a:p>
            <a:pPr>
              <a:spcBef>
                <a:spcPct val="50000"/>
              </a:spcBef>
              <a:defRPr/>
            </a:pPr>
            <a:endParaRPr lang="en-GB" dirty="0">
              <a:latin typeface="Comic Sans MS" pitchFamily="66" charset="0"/>
              <a:cs typeface="Arial" charset="0"/>
            </a:endParaRPr>
          </a:p>
        </p:txBody>
      </p:sp>
      <p:sp>
        <p:nvSpPr>
          <p:cNvPr id="28686" name="Text Box 14"/>
          <p:cNvSpPr txBox="1">
            <a:spLocks noChangeArrowheads="1"/>
          </p:cNvSpPr>
          <p:nvPr/>
        </p:nvSpPr>
        <p:spPr bwMode="auto">
          <a:xfrm>
            <a:off x="5651500" y="2060848"/>
            <a:ext cx="2911475" cy="2169825"/>
          </a:xfrm>
          <a:prstGeom prst="rect">
            <a:avLst/>
          </a:prstGeom>
          <a:noFill/>
          <a:ln w="9525" algn="ctr">
            <a:noFill/>
            <a:miter lim="800000"/>
            <a:headEnd/>
            <a:tailEnd/>
          </a:ln>
          <a:effectLst/>
        </p:spPr>
        <p:txBody>
          <a:bodyPr>
            <a:spAutoFit/>
          </a:bodyPr>
          <a:lstStyle/>
          <a:p>
            <a:pPr>
              <a:spcBef>
                <a:spcPct val="50000"/>
              </a:spcBef>
              <a:defRPr/>
            </a:pPr>
            <a:r>
              <a:rPr lang="en-GB" b="1" dirty="0">
                <a:solidFill>
                  <a:srgbClr val="00B050"/>
                </a:solidFill>
                <a:effectLst>
                  <a:outerShdw blurRad="38100" dist="38100" dir="2700000" algn="tl">
                    <a:srgbClr val="C0C0C0"/>
                  </a:outerShdw>
                </a:effectLst>
                <a:latin typeface="Comic Sans MS" pitchFamily="66" charset="0"/>
                <a:cs typeface="Arial" charset="0"/>
              </a:rPr>
              <a:t>Draw a ‘red’ traffic light if you really don’t understand and would like some extra help</a:t>
            </a:r>
            <a:r>
              <a:rPr lang="en-GB" b="1" dirty="0" smtClean="0">
                <a:solidFill>
                  <a:srgbClr val="00B050"/>
                </a:solidFill>
                <a:effectLst>
                  <a:outerShdw blurRad="38100" dist="38100" dir="2700000" algn="tl">
                    <a:srgbClr val="C0C0C0"/>
                  </a:outerShdw>
                </a:effectLst>
                <a:latin typeface="Comic Sans MS" pitchFamily="66" charset="0"/>
                <a:cs typeface="Arial" charset="0"/>
              </a:rPr>
              <a:t>.</a:t>
            </a:r>
          </a:p>
          <a:p>
            <a:pPr>
              <a:spcBef>
                <a:spcPct val="50000"/>
              </a:spcBef>
              <a:defRPr/>
            </a:pPr>
            <a:r>
              <a:rPr lang="en-GB" b="1" dirty="0">
                <a:solidFill>
                  <a:srgbClr val="00B050"/>
                </a:solidFill>
                <a:effectLst>
                  <a:outerShdw blurRad="38100" dist="38100" dir="2700000" algn="tl">
                    <a:srgbClr val="C0C0C0"/>
                  </a:outerShdw>
                </a:effectLst>
                <a:latin typeface="Comic Sans MS" pitchFamily="66" charset="0"/>
                <a:cs typeface="Arial" charset="0"/>
              </a:rPr>
              <a:t> </a:t>
            </a:r>
            <a:r>
              <a:rPr lang="en-GB" b="1" dirty="0" smtClean="0">
                <a:solidFill>
                  <a:srgbClr val="00B050"/>
                </a:solidFill>
                <a:effectLst>
                  <a:outerShdw blurRad="38100" dist="38100" dir="2700000" algn="tl">
                    <a:srgbClr val="C0C0C0"/>
                  </a:outerShdw>
                </a:effectLst>
                <a:latin typeface="Comic Sans MS" pitchFamily="66" charset="0"/>
                <a:cs typeface="Arial" charset="0"/>
              </a:rPr>
              <a:t>Ask your parents to go over the power point with you again,</a:t>
            </a:r>
            <a:endParaRPr lang="en-GB" b="1" dirty="0">
              <a:solidFill>
                <a:srgbClr val="00B050"/>
              </a:solidFill>
              <a:effectLst>
                <a:outerShdw blurRad="38100" dist="38100" dir="2700000" algn="tl">
                  <a:srgbClr val="C0C0C0"/>
                </a:outerShdw>
              </a:effectLst>
              <a:latin typeface="Comic Sans MS" pitchFamily="66" charset="0"/>
              <a:cs typeface="Arial" charset="0"/>
            </a:endParaRPr>
          </a:p>
        </p:txBody>
      </p:sp>
      <p:pic>
        <p:nvPicPr>
          <p:cNvPr id="17423" name="Picture 15" descr="MC900434411[1]"/>
          <p:cNvPicPr>
            <a:picLocks noChangeAspect="1" noChangeArrowheads="1"/>
          </p:cNvPicPr>
          <p:nvPr/>
        </p:nvPicPr>
        <p:blipFill>
          <a:blip r:embed="rId3" cstate="print"/>
          <a:srcRect/>
          <a:stretch>
            <a:fillRect/>
          </a:stretch>
        </p:blipFill>
        <p:spPr bwMode="auto">
          <a:xfrm>
            <a:off x="6753103" y="4848731"/>
            <a:ext cx="1786564" cy="2009269"/>
          </a:xfrm>
          <a:prstGeom prst="rect">
            <a:avLst/>
          </a:prstGeom>
          <a:noFill/>
          <a:ln w="9525">
            <a:noFill/>
            <a:miter lim="800000"/>
            <a:headEnd/>
            <a:tailEnd/>
          </a:ln>
        </p:spPr>
      </p:pic>
      <p:sp>
        <p:nvSpPr>
          <p:cNvPr id="17424" name="Oval 16"/>
          <p:cNvSpPr>
            <a:spLocks noChangeArrowheads="1"/>
          </p:cNvSpPr>
          <p:nvPr/>
        </p:nvSpPr>
        <p:spPr bwMode="auto">
          <a:xfrm>
            <a:off x="754063" y="2277864"/>
            <a:ext cx="442912" cy="431800"/>
          </a:xfrm>
          <a:prstGeom prst="ellipse">
            <a:avLst/>
          </a:prstGeom>
          <a:solidFill>
            <a:srgbClr val="00FF00"/>
          </a:solidFill>
          <a:ln w="9525" algn="ctr">
            <a:solidFill>
              <a:schemeClr val="tx2"/>
            </a:solidFill>
            <a:round/>
            <a:headEnd/>
            <a:tailEnd/>
          </a:ln>
        </p:spPr>
        <p:txBody>
          <a:bodyPr wrap="none" anchor="ctr">
            <a:spAutoFit/>
          </a:bodyPr>
          <a:lstStyle/>
          <a:p>
            <a:endParaRPr lang="en-US"/>
          </a:p>
        </p:txBody>
      </p:sp>
      <p:sp>
        <p:nvSpPr>
          <p:cNvPr id="19" name="Rectangle 18"/>
          <p:cNvSpPr/>
          <p:nvPr/>
        </p:nvSpPr>
        <p:spPr>
          <a:xfrm>
            <a:off x="107504" y="87014"/>
            <a:ext cx="5292626" cy="461665"/>
          </a:xfrm>
          <a:prstGeom prst="rect">
            <a:avLst/>
          </a:prstGeom>
        </p:spPr>
        <p:txBody>
          <a:bodyPr wrap="square">
            <a:spAutoFit/>
          </a:bodyPr>
          <a:lstStyle/>
          <a:p>
            <a:r>
              <a:rPr lang="en-IE" sz="2400" b="1" dirty="0">
                <a:solidFill>
                  <a:schemeClr val="tx2"/>
                </a:solidFill>
                <a:latin typeface="Ink Free" panose="03080402000500000000" pitchFamily="66" charset="0"/>
              </a:rPr>
              <a:t>Celebrating Confirmation </a:t>
            </a:r>
            <a:r>
              <a:rPr lang="en-IE" sz="2400" b="1" dirty="0" smtClean="0">
                <a:solidFill>
                  <a:schemeClr val="tx2"/>
                </a:solidFill>
                <a:latin typeface="Ink Free" panose="03080402000500000000" pitchFamily="66" charset="0"/>
              </a:rPr>
              <a:t>2020</a:t>
            </a:r>
            <a:endParaRPr lang="en-IE" sz="2400" b="1" dirty="0">
              <a:solidFill>
                <a:schemeClr val="tx2"/>
              </a:solidFill>
              <a:latin typeface="Ink Free" panose="03080402000500000000" pitchFamily="66" charset="0"/>
            </a:endParaRPr>
          </a:p>
        </p:txBody>
      </p:sp>
      <p:sp>
        <p:nvSpPr>
          <p:cNvPr id="20" name="Oval 7"/>
          <p:cNvSpPr>
            <a:spLocks noChangeArrowheads="1"/>
          </p:cNvSpPr>
          <p:nvPr/>
        </p:nvSpPr>
        <p:spPr bwMode="auto">
          <a:xfrm>
            <a:off x="754063" y="2853184"/>
            <a:ext cx="442912" cy="431800"/>
          </a:xfrm>
          <a:prstGeom prst="ellipse">
            <a:avLst/>
          </a:prstGeom>
          <a:solidFill>
            <a:schemeClr val="tx2"/>
          </a:solidFill>
          <a:ln w="9525" algn="ctr">
            <a:solidFill>
              <a:schemeClr val="tx2"/>
            </a:solidFill>
            <a:round/>
            <a:headEnd/>
            <a:tailEnd/>
          </a:ln>
        </p:spPr>
        <p:txBody>
          <a:bodyPr wrap="none" anchor="ctr">
            <a:spAutoFit/>
          </a:bodyPr>
          <a:lstStyle/>
          <a:p>
            <a:endParaRPr lang="en-US"/>
          </a:p>
        </p:txBody>
      </p:sp>
      <p:sp>
        <p:nvSpPr>
          <p:cNvPr id="21" name="Oval 7"/>
          <p:cNvSpPr>
            <a:spLocks noChangeArrowheads="1"/>
          </p:cNvSpPr>
          <p:nvPr/>
        </p:nvSpPr>
        <p:spPr bwMode="auto">
          <a:xfrm>
            <a:off x="744105" y="3415078"/>
            <a:ext cx="442912" cy="431800"/>
          </a:xfrm>
          <a:prstGeom prst="ellipse">
            <a:avLst/>
          </a:prstGeom>
          <a:solidFill>
            <a:schemeClr val="tx2"/>
          </a:solidFill>
          <a:ln w="9525" algn="ctr">
            <a:solidFill>
              <a:schemeClr val="tx2"/>
            </a:solidFill>
            <a:round/>
            <a:headEnd/>
            <a:tailEnd/>
          </a:ln>
        </p:spPr>
        <p:txBody>
          <a:bodyPr wrap="none" anchor="ctr">
            <a:spAutoFit/>
          </a:bodyPr>
          <a:lstStyle/>
          <a:p>
            <a:endParaRPr lang="en-US"/>
          </a:p>
        </p:txBody>
      </p:sp>
      <p:sp>
        <p:nvSpPr>
          <p:cNvPr id="22" name="Oval 7"/>
          <p:cNvSpPr>
            <a:spLocks noChangeArrowheads="1"/>
          </p:cNvSpPr>
          <p:nvPr/>
        </p:nvSpPr>
        <p:spPr bwMode="auto">
          <a:xfrm>
            <a:off x="744105" y="5655759"/>
            <a:ext cx="442912" cy="431800"/>
          </a:xfrm>
          <a:prstGeom prst="ellipse">
            <a:avLst/>
          </a:prstGeom>
          <a:solidFill>
            <a:schemeClr val="tx2"/>
          </a:solidFill>
          <a:ln w="9525" algn="ctr">
            <a:solidFill>
              <a:schemeClr val="tx2"/>
            </a:solidFill>
            <a:round/>
            <a:headEnd/>
            <a:tailEnd/>
          </a:ln>
        </p:spPr>
        <p:txBody>
          <a:bodyPr wrap="none" anchor="ctr">
            <a:spAutoFit/>
          </a:bodyPr>
          <a:lstStyle/>
          <a:p>
            <a:endParaRPr lang="en-US"/>
          </a:p>
        </p:txBody>
      </p:sp>
      <p:sp>
        <p:nvSpPr>
          <p:cNvPr id="23" name="Slide Number Placeholder 22"/>
          <p:cNvSpPr>
            <a:spLocks noGrp="1"/>
          </p:cNvSpPr>
          <p:nvPr>
            <p:ph type="sldNum" sz="quarter" idx="12"/>
          </p:nvPr>
        </p:nvSpPr>
        <p:spPr/>
        <p:txBody>
          <a:bodyPr/>
          <a:lstStyle/>
          <a:p>
            <a:fld id="{E5F256C2-5E1B-474A-8358-04BD35D00AFB}" type="slidenum">
              <a:rPr lang="en-IE" smtClean="0"/>
              <a:pPr/>
              <a:t>24</a:t>
            </a:fld>
            <a:endParaRPr lang="en-IE"/>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63688" y="3959056"/>
            <a:ext cx="6296744" cy="792087"/>
          </a:xfrm>
        </p:spPr>
        <p:txBody>
          <a:bodyPr>
            <a:normAutofit fontScale="90000"/>
          </a:bodyPr>
          <a:lstStyle/>
          <a:p>
            <a:r>
              <a:rPr lang="en-IE" b="1" dirty="0" smtClean="0"/>
              <a:t/>
            </a:r>
            <a:br>
              <a:rPr lang="en-IE" b="1" dirty="0" smtClean="0"/>
            </a:br>
            <a:r>
              <a:rPr lang="en-IE" b="1" dirty="0" smtClean="0"/>
              <a:t/>
            </a:r>
            <a:br>
              <a:rPr lang="en-IE" b="1" dirty="0" smtClean="0"/>
            </a:br>
            <a:r>
              <a:rPr lang="en-IE" b="1" dirty="0">
                <a:solidFill>
                  <a:srgbClr val="0070C0"/>
                </a:solidFill>
              </a:rPr>
              <a:t> </a:t>
            </a:r>
            <a:r>
              <a:rPr lang="en-IE" b="1" dirty="0" smtClean="0">
                <a:solidFill>
                  <a:schemeClr val="bg2">
                    <a:lumMod val="60000"/>
                    <a:lumOff val="40000"/>
                  </a:schemeClr>
                </a:solidFill>
              </a:rPr>
              <a:t>Why Confirmation ?</a:t>
            </a:r>
            <a:endParaRPr lang="en-IE" b="1" dirty="0">
              <a:solidFill>
                <a:schemeClr val="bg2">
                  <a:lumMod val="60000"/>
                  <a:lumOff val="40000"/>
                </a:schemeClr>
              </a:solidFill>
            </a:endParaRPr>
          </a:p>
        </p:txBody>
      </p:sp>
      <p:sp>
        <p:nvSpPr>
          <p:cNvPr id="3" name="Subtitle 2"/>
          <p:cNvSpPr>
            <a:spLocks noGrp="1"/>
          </p:cNvSpPr>
          <p:nvPr>
            <p:ph type="subTitle" idx="1"/>
          </p:nvPr>
        </p:nvSpPr>
        <p:spPr>
          <a:xfrm>
            <a:off x="1132756" y="5157192"/>
            <a:ext cx="7558608" cy="864096"/>
          </a:xfrm>
        </p:spPr>
        <p:txBody>
          <a:bodyPr>
            <a:normAutofit/>
          </a:bodyPr>
          <a:lstStyle/>
          <a:p>
            <a:r>
              <a:rPr lang="en-GB" b="1" dirty="0" smtClean="0">
                <a:solidFill>
                  <a:schemeClr val="bg2">
                    <a:lumMod val="60000"/>
                    <a:lumOff val="40000"/>
                  </a:schemeClr>
                </a:solidFill>
                <a:latin typeface="Century Schoolbook" pitchFamily="18" charset="0"/>
              </a:rPr>
              <a:t>The sacrament of Confirmation   confirms to  each of us  that we  can make  a  difference in our world today.</a:t>
            </a:r>
            <a:endParaRPr lang="en-US" b="1" dirty="0" smtClean="0">
              <a:latin typeface="Century Schoolbook" pitchFamily="18" charset="0"/>
            </a:endParaRPr>
          </a:p>
        </p:txBody>
      </p:sp>
      <p:pic>
        <p:nvPicPr>
          <p:cNvPr id="4" name="Picture 11" descr="ANd9GcS6BFVsCgUPbhUcCMHZwDkmrFPBH00QenNXFGuNCaBKBCGg2Xsqag"/>
          <p:cNvPicPr>
            <a:picLocks noChangeAspect="1" noChangeArrowheads="1"/>
          </p:cNvPicPr>
          <p:nvPr/>
        </p:nvPicPr>
        <p:blipFill>
          <a:blip r:embed="rId3" cstate="print"/>
          <a:srcRect/>
          <a:stretch>
            <a:fillRect/>
          </a:stretch>
        </p:blipFill>
        <p:spPr bwMode="auto">
          <a:xfrm>
            <a:off x="3131840" y="1772816"/>
            <a:ext cx="3073840" cy="1557389"/>
          </a:xfrm>
          <a:prstGeom prst="rect">
            <a:avLst/>
          </a:prstGeom>
          <a:noFill/>
          <a:ln w="9525">
            <a:noFill/>
            <a:miter lim="800000"/>
            <a:headEnd/>
            <a:tailEnd/>
          </a:ln>
        </p:spPr>
      </p:pic>
      <p:sp>
        <p:nvSpPr>
          <p:cNvPr id="5" name="Rectangle 4"/>
          <p:cNvSpPr/>
          <p:nvPr/>
        </p:nvSpPr>
        <p:spPr>
          <a:xfrm>
            <a:off x="107504" y="87015"/>
            <a:ext cx="5292626" cy="461665"/>
          </a:xfrm>
          <a:prstGeom prst="rect">
            <a:avLst/>
          </a:prstGeom>
        </p:spPr>
        <p:txBody>
          <a:bodyPr wrap="square">
            <a:spAutoFit/>
          </a:bodyPr>
          <a:lstStyle/>
          <a:p>
            <a:r>
              <a:rPr lang="en-IE" sz="2400" b="1" dirty="0">
                <a:solidFill>
                  <a:schemeClr val="tx2"/>
                </a:solidFill>
                <a:latin typeface="Ink Free" panose="03080402000500000000" pitchFamily="66" charset="0"/>
              </a:rPr>
              <a:t>Celebrating Confirmation </a:t>
            </a:r>
            <a:r>
              <a:rPr lang="en-IE" sz="2400" b="1" dirty="0" smtClean="0">
                <a:solidFill>
                  <a:schemeClr val="tx2"/>
                </a:solidFill>
                <a:latin typeface="Ink Free" panose="03080402000500000000" pitchFamily="66" charset="0"/>
              </a:rPr>
              <a:t>2020</a:t>
            </a:r>
            <a:endParaRPr lang="en-IE" sz="2400" b="1" dirty="0">
              <a:solidFill>
                <a:schemeClr val="tx2"/>
              </a:solidFill>
              <a:latin typeface="Ink Free" panose="03080402000500000000" pitchFamily="66" charset="0"/>
            </a:endParaRPr>
          </a:p>
        </p:txBody>
      </p:sp>
      <p:sp>
        <p:nvSpPr>
          <p:cNvPr id="6" name="Slide Number Placeholder 5"/>
          <p:cNvSpPr>
            <a:spLocks noGrp="1"/>
          </p:cNvSpPr>
          <p:nvPr>
            <p:ph type="sldNum" sz="quarter" idx="12"/>
          </p:nvPr>
        </p:nvSpPr>
        <p:spPr/>
        <p:txBody>
          <a:bodyPr/>
          <a:lstStyle/>
          <a:p>
            <a:fld id="{E5F256C2-5E1B-474A-8358-04BD35D00AFB}" type="slidenum">
              <a:rPr lang="en-IE" smtClean="0"/>
              <a:pPr/>
              <a:t>3</a:t>
            </a:fld>
            <a:endParaRPr lang="en-I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75992" y="3735466"/>
            <a:ext cx="2123927" cy="2949899"/>
          </a:xfrm>
          <a:prstGeom prst="rect">
            <a:avLst/>
          </a:prstGeom>
        </p:spPr>
      </p:pic>
      <p:sp>
        <p:nvSpPr>
          <p:cNvPr id="2" name="Título 1"/>
          <p:cNvSpPr>
            <a:spLocks noGrp="1"/>
          </p:cNvSpPr>
          <p:nvPr>
            <p:ph type="title"/>
          </p:nvPr>
        </p:nvSpPr>
        <p:spPr>
          <a:xfrm>
            <a:off x="802386" y="7286958"/>
            <a:ext cx="7543800" cy="1609344"/>
          </a:xfrm>
        </p:spPr>
        <p:txBody>
          <a:bodyPr/>
          <a:lstStyle/>
          <a:p>
            <a:endParaRPr lang="en-US" dirty="0"/>
          </a:p>
        </p:txBody>
      </p:sp>
      <p:pic>
        <p:nvPicPr>
          <p:cNvPr id="4" name="Marcador de contenido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3819326" y="3212976"/>
            <a:ext cx="5092477" cy="4073982"/>
          </a:xfrm>
        </p:spPr>
      </p:pic>
      <p:sp>
        <p:nvSpPr>
          <p:cNvPr id="5" name="Llamada rectangular redondeada 4"/>
          <p:cNvSpPr/>
          <p:nvPr/>
        </p:nvSpPr>
        <p:spPr>
          <a:xfrm>
            <a:off x="1535777" y="908011"/>
            <a:ext cx="3144575" cy="2561113"/>
          </a:xfrm>
          <a:prstGeom prst="wedgeRoundRectCallout">
            <a:avLst>
              <a:gd name="adj1" fmla="val -48646"/>
              <a:gd name="adj2" fmla="val 91547"/>
              <a:gd name="adj3" fmla="val 16667"/>
            </a:avLst>
          </a:prstGeom>
          <a:solidFill>
            <a:schemeClr val="accent3">
              <a:lumMod val="40000"/>
              <a:lumOff val="6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ln w="3175" cmpd="sng">
                  <a:noFill/>
                </a:ln>
                <a:solidFill>
                  <a:schemeClr val="bg2">
                    <a:lumMod val="60000"/>
                    <a:lumOff val="40000"/>
                  </a:schemeClr>
                </a:solidFill>
                <a:latin typeface="Century Schoolbook" pitchFamily="18" charset="0"/>
              </a:rPr>
              <a:t>Despite all the upset we are experiencing now, you will soon be making your Confirmation!</a:t>
            </a:r>
          </a:p>
        </p:txBody>
      </p:sp>
      <p:sp>
        <p:nvSpPr>
          <p:cNvPr id="9" name="Rectangle 8"/>
          <p:cNvSpPr/>
          <p:nvPr/>
        </p:nvSpPr>
        <p:spPr>
          <a:xfrm>
            <a:off x="107504" y="87015"/>
            <a:ext cx="5292626" cy="461665"/>
          </a:xfrm>
          <a:prstGeom prst="rect">
            <a:avLst/>
          </a:prstGeom>
        </p:spPr>
        <p:txBody>
          <a:bodyPr wrap="square">
            <a:spAutoFit/>
          </a:bodyPr>
          <a:lstStyle/>
          <a:p>
            <a:r>
              <a:rPr lang="en-IE" sz="2400" b="1" dirty="0">
                <a:solidFill>
                  <a:schemeClr val="tx2"/>
                </a:solidFill>
                <a:latin typeface="Ink Free" panose="03080402000500000000" pitchFamily="66" charset="0"/>
              </a:rPr>
              <a:t>Celebrating Confirmation </a:t>
            </a:r>
            <a:r>
              <a:rPr lang="en-IE" sz="2400" b="1" dirty="0" smtClean="0">
                <a:solidFill>
                  <a:schemeClr val="tx2"/>
                </a:solidFill>
                <a:latin typeface="Ink Free" panose="03080402000500000000" pitchFamily="66" charset="0"/>
              </a:rPr>
              <a:t>2020</a:t>
            </a:r>
            <a:endParaRPr lang="en-IE" sz="2400" b="1" dirty="0">
              <a:solidFill>
                <a:schemeClr val="tx2"/>
              </a:solidFill>
              <a:latin typeface="Ink Free" panose="03080402000500000000" pitchFamily="66" charset="0"/>
            </a:endParaRPr>
          </a:p>
        </p:txBody>
      </p:sp>
      <p:sp>
        <p:nvSpPr>
          <p:cNvPr id="10" name="Llamada rectangular redondeada 4"/>
          <p:cNvSpPr/>
          <p:nvPr/>
        </p:nvSpPr>
        <p:spPr>
          <a:xfrm>
            <a:off x="5526201" y="348506"/>
            <a:ext cx="3144575" cy="3120618"/>
          </a:xfrm>
          <a:prstGeom prst="wedgeRoundRectCallout">
            <a:avLst>
              <a:gd name="adj1" fmla="val -12077"/>
              <a:gd name="adj2" fmla="val 84000"/>
              <a:gd name="adj3" fmla="val 16667"/>
            </a:avLst>
          </a:prstGeom>
          <a:solidFill>
            <a:schemeClr val="accent3">
              <a:lumMod val="40000"/>
              <a:lumOff val="6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ln w="3175" cmpd="sng">
                  <a:noFill/>
                </a:ln>
                <a:solidFill>
                  <a:schemeClr val="bg2">
                    <a:lumMod val="60000"/>
                    <a:lumOff val="40000"/>
                  </a:schemeClr>
                </a:solidFill>
                <a:latin typeface="Century Schoolbook" pitchFamily="18" charset="0"/>
              </a:rPr>
              <a:t>This great Sacrament is when the Holy Spirit, comes to you in a new way to CONFIRM what you have already received at Baptism.</a:t>
            </a:r>
          </a:p>
        </p:txBody>
      </p:sp>
      <p:sp>
        <p:nvSpPr>
          <p:cNvPr id="8" name="Slide Number Placeholder 7"/>
          <p:cNvSpPr>
            <a:spLocks noGrp="1"/>
          </p:cNvSpPr>
          <p:nvPr>
            <p:ph type="sldNum" sz="quarter" idx="12"/>
          </p:nvPr>
        </p:nvSpPr>
        <p:spPr/>
        <p:txBody>
          <a:bodyPr/>
          <a:lstStyle/>
          <a:p>
            <a:fld id="{E5F256C2-5E1B-474A-8358-04BD35D00AFB}" type="slidenum">
              <a:rPr lang="en-IE" smtClean="0"/>
              <a:pPr/>
              <a:t>4</a:t>
            </a:fld>
            <a:endParaRPr lang="en-IE"/>
          </a:p>
        </p:txBody>
      </p:sp>
    </p:spTree>
    <p:extLst>
      <p:ext uri="{BB962C8B-B14F-4D97-AF65-F5344CB8AC3E}">
        <p14:creationId xmlns:p14="http://schemas.microsoft.com/office/powerpoint/2010/main" xmlns="" val="69811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72801" y="2438400"/>
            <a:ext cx="8031647" cy="2876187"/>
          </a:xfrm>
          <a:prstGeom prst="rect">
            <a:avLst/>
          </a:prstGeom>
        </p:spPr>
      </p:pic>
      <p:sp>
        <p:nvSpPr>
          <p:cNvPr id="5122" name="Title 1"/>
          <p:cNvSpPr>
            <a:spLocks noGrp="1"/>
          </p:cNvSpPr>
          <p:nvPr>
            <p:ph type="title"/>
          </p:nvPr>
        </p:nvSpPr>
        <p:spPr>
          <a:xfrm>
            <a:off x="2280631" y="1216046"/>
            <a:ext cx="6238998" cy="916810"/>
          </a:xfrm>
        </p:spPr>
        <p:txBody>
          <a:bodyPr>
            <a:normAutofit fontScale="90000"/>
          </a:bodyPr>
          <a:lstStyle/>
          <a:p>
            <a:r>
              <a:rPr lang="en-US" sz="2000" b="1" cap="none" dirty="0">
                <a:solidFill>
                  <a:schemeClr val="bg2">
                    <a:lumMod val="60000"/>
                    <a:lumOff val="40000"/>
                  </a:schemeClr>
                </a:solidFill>
                <a:latin typeface="Century Schoolbook" pitchFamily="18" charset="0"/>
                <a:ea typeface="+mn-ea"/>
                <a:cs typeface="+mn-cs"/>
              </a:rPr>
              <a:t>There are  </a:t>
            </a:r>
            <a:r>
              <a:rPr lang="en-US" sz="2000" b="1" cap="none" dirty="0" smtClean="0">
                <a:solidFill>
                  <a:schemeClr val="bg2">
                    <a:lumMod val="60000"/>
                    <a:lumOff val="40000"/>
                  </a:schemeClr>
                </a:solidFill>
                <a:latin typeface="Century Schoolbook" pitchFamily="18" charset="0"/>
                <a:ea typeface="+mn-ea"/>
                <a:cs typeface="+mn-cs"/>
              </a:rPr>
              <a:t>seven </a:t>
            </a:r>
            <a:r>
              <a:rPr lang="en-US" sz="2000" b="1" cap="none" dirty="0">
                <a:solidFill>
                  <a:schemeClr val="bg2">
                    <a:lumMod val="60000"/>
                    <a:lumOff val="40000"/>
                  </a:schemeClr>
                </a:solidFill>
                <a:latin typeface="Century Schoolbook" pitchFamily="18" charset="0"/>
                <a:ea typeface="+mn-ea"/>
                <a:cs typeface="+mn-cs"/>
              </a:rPr>
              <a:t>Sacraments </a:t>
            </a:r>
            <a:r>
              <a:rPr lang="en-US" sz="2000" b="1" cap="none" dirty="0" smtClean="0">
                <a:solidFill>
                  <a:schemeClr val="bg2">
                    <a:lumMod val="60000"/>
                    <a:lumOff val="40000"/>
                  </a:schemeClr>
                </a:solidFill>
                <a:latin typeface="Century Schoolbook" pitchFamily="18" charset="0"/>
                <a:ea typeface="+mn-ea"/>
                <a:cs typeface="+mn-cs"/>
              </a:rPr>
              <a:t>altogether. </a:t>
            </a:r>
            <a:r>
              <a:rPr lang="en-US" sz="2000" b="1" cap="none" dirty="0">
                <a:solidFill>
                  <a:schemeClr val="bg2">
                    <a:lumMod val="60000"/>
                    <a:lumOff val="40000"/>
                  </a:schemeClr>
                </a:solidFill>
                <a:latin typeface="Century Schoolbook" pitchFamily="18" charset="0"/>
                <a:ea typeface="+mn-ea"/>
                <a:cs typeface="+mn-cs"/>
              </a:rPr>
              <a:t/>
            </a:r>
            <a:br>
              <a:rPr lang="en-US" sz="2000" b="1" cap="none" dirty="0">
                <a:solidFill>
                  <a:schemeClr val="bg2">
                    <a:lumMod val="60000"/>
                    <a:lumOff val="40000"/>
                  </a:schemeClr>
                </a:solidFill>
                <a:latin typeface="Century Schoolbook" pitchFamily="18" charset="0"/>
                <a:ea typeface="+mn-ea"/>
                <a:cs typeface="+mn-cs"/>
              </a:rPr>
            </a:br>
            <a:r>
              <a:rPr lang="en-US" sz="2000" b="1" cap="none" dirty="0">
                <a:solidFill>
                  <a:schemeClr val="bg2">
                    <a:lumMod val="60000"/>
                    <a:lumOff val="40000"/>
                  </a:schemeClr>
                </a:solidFill>
                <a:latin typeface="Century Schoolbook" pitchFamily="18" charset="0"/>
                <a:ea typeface="+mn-ea"/>
                <a:cs typeface="+mn-cs"/>
              </a:rPr>
              <a:t>They mark important highlights in our lives. </a:t>
            </a:r>
            <a:r>
              <a:rPr lang="en-US" sz="2000" b="1" cap="none" dirty="0" smtClean="0">
                <a:solidFill>
                  <a:schemeClr val="bg2">
                    <a:lumMod val="60000"/>
                    <a:lumOff val="40000"/>
                  </a:schemeClr>
                </a:solidFill>
                <a:latin typeface="Century Schoolbook" pitchFamily="18" charset="0"/>
                <a:ea typeface="+mn-ea"/>
                <a:cs typeface="+mn-cs"/>
              </a:rPr>
              <a:t/>
            </a:r>
            <a:br>
              <a:rPr lang="en-US" sz="2000" b="1" cap="none" dirty="0" smtClean="0">
                <a:solidFill>
                  <a:schemeClr val="bg2">
                    <a:lumMod val="60000"/>
                    <a:lumOff val="40000"/>
                  </a:schemeClr>
                </a:solidFill>
                <a:latin typeface="Century Schoolbook" pitchFamily="18" charset="0"/>
                <a:ea typeface="+mn-ea"/>
                <a:cs typeface="+mn-cs"/>
              </a:rPr>
            </a:br>
            <a:r>
              <a:rPr lang="en-US" sz="2000" b="1" cap="none" dirty="0" smtClean="0">
                <a:solidFill>
                  <a:schemeClr val="bg2">
                    <a:lumMod val="60000"/>
                    <a:lumOff val="40000"/>
                  </a:schemeClr>
                </a:solidFill>
                <a:latin typeface="Century Schoolbook" pitchFamily="18" charset="0"/>
                <a:ea typeface="+mn-ea"/>
                <a:cs typeface="+mn-cs"/>
              </a:rPr>
              <a:t>Check to see do you know them……..</a:t>
            </a:r>
            <a:endParaRPr lang="en-US" sz="2000" b="1" cap="none" dirty="0">
              <a:solidFill>
                <a:schemeClr val="bg2">
                  <a:lumMod val="60000"/>
                  <a:lumOff val="40000"/>
                </a:schemeClr>
              </a:solidFill>
              <a:latin typeface="Century Schoolbook" pitchFamily="18" charset="0"/>
              <a:ea typeface="+mn-ea"/>
              <a:cs typeface="+mn-cs"/>
            </a:endParaRPr>
          </a:p>
        </p:txBody>
      </p:sp>
      <p:sp>
        <p:nvSpPr>
          <p:cNvPr id="5126" name="TextBox 1"/>
          <p:cNvSpPr txBox="1">
            <a:spLocks noChangeArrowheads="1"/>
          </p:cNvSpPr>
          <p:nvPr/>
        </p:nvSpPr>
        <p:spPr bwMode="auto">
          <a:xfrm>
            <a:off x="304799" y="5589240"/>
            <a:ext cx="8653463" cy="707886"/>
          </a:xfrm>
          <a:prstGeom prst="rect">
            <a:avLst/>
          </a:prstGeom>
          <a:noFill/>
          <a:ln w="9525">
            <a:noFill/>
            <a:miter lim="800000"/>
            <a:headEnd/>
            <a:tailEnd/>
          </a:ln>
        </p:spPr>
        <p:txBody>
          <a:bodyPr>
            <a:spAutoFit/>
          </a:bodyPr>
          <a:lstStyle/>
          <a:p>
            <a:r>
              <a:rPr lang="en-IE" sz="2000" b="1" dirty="0" smtClean="0">
                <a:ln w="3175" cmpd="sng">
                  <a:noFill/>
                </a:ln>
                <a:solidFill>
                  <a:schemeClr val="bg2">
                    <a:lumMod val="60000"/>
                    <a:lumOff val="40000"/>
                  </a:schemeClr>
                </a:solidFill>
                <a:latin typeface="Century Schoolbook" pitchFamily="18" charset="0"/>
              </a:rPr>
              <a:t>Recheck! Baptism</a:t>
            </a:r>
            <a:r>
              <a:rPr lang="en-IE" sz="2000" b="1" dirty="0">
                <a:ln w="3175" cmpd="sng">
                  <a:noFill/>
                </a:ln>
                <a:solidFill>
                  <a:schemeClr val="bg2">
                    <a:lumMod val="60000"/>
                    <a:lumOff val="40000"/>
                  </a:schemeClr>
                </a:solidFill>
                <a:latin typeface="Century Schoolbook" pitchFamily="18" charset="0"/>
              </a:rPr>
              <a:t>, Reconciliation, Eucharist, Confirmation, Marriage, Holy Orders, Anointing &amp; Healing of the </a:t>
            </a:r>
            <a:r>
              <a:rPr lang="en-IE" sz="2000" b="1" dirty="0" smtClean="0">
                <a:ln w="3175" cmpd="sng">
                  <a:noFill/>
                </a:ln>
                <a:solidFill>
                  <a:schemeClr val="bg2">
                    <a:lumMod val="60000"/>
                    <a:lumOff val="40000"/>
                  </a:schemeClr>
                </a:solidFill>
                <a:latin typeface="Century Schoolbook" pitchFamily="18" charset="0"/>
              </a:rPr>
              <a:t>Sick.</a:t>
            </a:r>
            <a:endParaRPr lang="en-IE" sz="2000" b="1" dirty="0">
              <a:ln w="3175" cmpd="sng">
                <a:noFill/>
              </a:ln>
              <a:solidFill>
                <a:schemeClr val="bg2">
                  <a:lumMod val="60000"/>
                  <a:lumOff val="40000"/>
                </a:schemeClr>
              </a:solidFill>
              <a:latin typeface="Century Schoolbook" pitchFamily="18" charset="0"/>
            </a:endParaRPr>
          </a:p>
        </p:txBody>
      </p:sp>
      <p:sp>
        <p:nvSpPr>
          <p:cNvPr id="7" name="Rectangle 6"/>
          <p:cNvSpPr/>
          <p:nvPr/>
        </p:nvSpPr>
        <p:spPr>
          <a:xfrm>
            <a:off x="107504" y="31596"/>
            <a:ext cx="5292626" cy="461665"/>
          </a:xfrm>
          <a:prstGeom prst="rect">
            <a:avLst/>
          </a:prstGeom>
        </p:spPr>
        <p:txBody>
          <a:bodyPr wrap="square">
            <a:spAutoFit/>
          </a:bodyPr>
          <a:lstStyle/>
          <a:p>
            <a:r>
              <a:rPr lang="en-IE" sz="2400" b="1" dirty="0">
                <a:solidFill>
                  <a:schemeClr val="tx2"/>
                </a:solidFill>
                <a:latin typeface="Ink Free" panose="03080402000500000000" pitchFamily="66" charset="0"/>
              </a:rPr>
              <a:t>Celebrating Confirmation </a:t>
            </a:r>
            <a:r>
              <a:rPr lang="en-IE" sz="2400" b="1" dirty="0" smtClean="0">
                <a:solidFill>
                  <a:schemeClr val="tx2"/>
                </a:solidFill>
                <a:latin typeface="Ink Free" panose="03080402000500000000" pitchFamily="66" charset="0"/>
              </a:rPr>
              <a:t>2020</a:t>
            </a:r>
            <a:endParaRPr lang="en-IE" sz="2400" b="1" dirty="0">
              <a:solidFill>
                <a:schemeClr val="tx2"/>
              </a:solidFill>
              <a:latin typeface="Ink Free" panose="03080402000500000000" pitchFamily="66"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509118" y="2420888"/>
            <a:ext cx="1114425" cy="288032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347068" y="2425188"/>
            <a:ext cx="1162050" cy="2876019"/>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36626" y="2421622"/>
            <a:ext cx="1114425" cy="2879585"/>
          </a:xfrm>
          <a:prstGeom prst="rect">
            <a:avLst/>
          </a:prstGeom>
        </p:spPr>
      </p:pic>
      <p:pic>
        <p:nvPicPr>
          <p:cNvPr id="5124" name="Picture 4" descr="http://www.americancatholic.org/features/gfx/articles/Sacraments.jpg"/>
          <p:cNvPicPr>
            <a:picLocks noChangeAspect="1" noChangeArrowheads="1"/>
          </p:cNvPicPr>
          <p:nvPr/>
        </p:nvPicPr>
        <p:blipFill>
          <a:blip r:embed="rId6" cstate="print"/>
          <a:srcRect l="14444" r="71112"/>
          <a:stretch>
            <a:fillRect/>
          </a:stretch>
        </p:blipFill>
        <p:spPr bwMode="auto">
          <a:xfrm>
            <a:off x="4006850" y="2420888"/>
            <a:ext cx="1249363" cy="2880320"/>
          </a:xfrm>
          <a:prstGeom prst="rect">
            <a:avLst/>
          </a:prstGeom>
          <a:noFill/>
          <a:ln w="9525">
            <a:noFill/>
            <a:miter lim="800000"/>
            <a:headEnd/>
            <a:tailEnd/>
          </a:ln>
        </p:spPr>
      </p:pic>
      <p:pic>
        <p:nvPicPr>
          <p:cNvPr id="2" name="Picture 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835275" y="2420888"/>
            <a:ext cx="1181100" cy="2880320"/>
          </a:xfrm>
          <a:prstGeom prst="rect">
            <a:avLst/>
          </a:prstGeom>
        </p:spPr>
      </p:pic>
      <p:pic>
        <p:nvPicPr>
          <p:cNvPr id="5125" name="Picture 4" descr="http://www.americancatholic.org/features/gfx/articles/Sacraments.jpg"/>
          <p:cNvPicPr>
            <a:picLocks noChangeAspect="1" noChangeArrowheads="1"/>
          </p:cNvPicPr>
          <p:nvPr/>
        </p:nvPicPr>
        <p:blipFill>
          <a:blip r:embed="rId6" cstate="print"/>
          <a:srcRect l="43138" r="42667"/>
          <a:stretch>
            <a:fillRect/>
          </a:stretch>
        </p:blipFill>
        <p:spPr bwMode="auto">
          <a:xfrm>
            <a:off x="1639888" y="2420888"/>
            <a:ext cx="1228725" cy="2880320"/>
          </a:xfrm>
          <a:prstGeom prst="rect">
            <a:avLst/>
          </a:prstGeom>
          <a:noFill/>
          <a:ln w="9525">
            <a:noFill/>
            <a:miter lim="800000"/>
            <a:headEnd/>
            <a:tailEnd/>
          </a:ln>
        </p:spPr>
      </p:pic>
      <p:pic>
        <p:nvPicPr>
          <p:cNvPr id="6" name="Picture 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91895" y="2420889"/>
            <a:ext cx="1162050" cy="2880319"/>
          </a:xfrm>
          <a:prstGeom prst="rect">
            <a:avLst/>
          </a:prstGeom>
        </p:spPr>
      </p:pic>
      <p:sp>
        <p:nvSpPr>
          <p:cNvPr id="16" name="TextBox 15"/>
          <p:cNvSpPr txBox="1"/>
          <p:nvPr/>
        </p:nvSpPr>
        <p:spPr>
          <a:xfrm>
            <a:off x="480401" y="497966"/>
            <a:ext cx="7071947" cy="646331"/>
          </a:xfrm>
          <a:prstGeom prst="rect">
            <a:avLst/>
          </a:prstGeom>
          <a:noFill/>
        </p:spPr>
        <p:txBody>
          <a:bodyPr wrap="square" rtlCol="0">
            <a:spAutoFit/>
          </a:bodyPr>
          <a:lstStyle/>
          <a:p>
            <a:r>
              <a:rPr lang="en-US" b="1" dirty="0" smtClean="0">
                <a:solidFill>
                  <a:schemeClr val="tx2"/>
                </a:solidFill>
                <a:latin typeface="Helvetica" charset="0"/>
                <a:ea typeface="Helvetica" charset="0"/>
                <a:cs typeface="Helvetica" charset="0"/>
                <a:sym typeface="Helvetica" charset="0"/>
              </a:rPr>
              <a:t> </a:t>
            </a:r>
            <a:r>
              <a:rPr lang="en-US" sz="3600" b="1" dirty="0" smtClean="0">
                <a:solidFill>
                  <a:schemeClr val="tx2"/>
                </a:solidFill>
                <a:latin typeface="+mj-lt"/>
                <a:ea typeface="Helvetica" charset="0"/>
                <a:cs typeface="Helvetica" charset="0"/>
                <a:sym typeface="Helvetica" charset="0"/>
              </a:rPr>
              <a:t>The Seven </a:t>
            </a:r>
            <a:r>
              <a:rPr lang="en-US" sz="3600" b="1" dirty="0" smtClean="0">
                <a:solidFill>
                  <a:schemeClr val="bg2">
                    <a:lumMod val="60000"/>
                    <a:lumOff val="40000"/>
                  </a:schemeClr>
                </a:solidFill>
                <a:latin typeface="+mj-lt"/>
                <a:ea typeface="Helvetica" charset="0"/>
                <a:cs typeface="Helvetica" charset="0"/>
                <a:sym typeface="Helvetica" charset="0"/>
              </a:rPr>
              <a:t>Sacraments</a:t>
            </a:r>
            <a:endParaRPr lang="en-IE" sz="3600" dirty="0">
              <a:solidFill>
                <a:schemeClr val="bg2">
                  <a:lumMod val="60000"/>
                  <a:lumOff val="40000"/>
                </a:schemeClr>
              </a:solidFill>
              <a:latin typeface="+mj-lt"/>
            </a:endParaRPr>
          </a:p>
        </p:txBody>
      </p:sp>
      <p:sp>
        <p:nvSpPr>
          <p:cNvPr id="14" name="Slide Number Placeholder 13"/>
          <p:cNvSpPr>
            <a:spLocks noGrp="1"/>
          </p:cNvSpPr>
          <p:nvPr>
            <p:ph type="sldNum" sz="quarter" idx="12"/>
          </p:nvPr>
        </p:nvSpPr>
        <p:spPr/>
        <p:txBody>
          <a:bodyPr/>
          <a:lstStyle/>
          <a:p>
            <a:fld id="{E5F256C2-5E1B-474A-8358-04BD35D00AFB}" type="slidenum">
              <a:rPr lang="en-IE" smtClean="0"/>
              <a:pPr/>
              <a:t>5</a:t>
            </a:fld>
            <a:endParaRPr lang="en-IE"/>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nodeType="clickEffect">
                                  <p:stCondLst>
                                    <p:cond delay="0"/>
                                  </p:stCondLst>
                                  <p:childTnLst>
                                    <p:animScale>
                                      <p:cBhvr>
                                        <p:cTn id="15" dur="2000" fill="hold"/>
                                        <p:tgtEl>
                                          <p:spTgt spid="5125"/>
                                        </p:tgtEl>
                                      </p:cBhvr>
                                      <p:by x="150000" y="150000"/>
                                    </p:animScale>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125"/>
                                        </p:tgtEl>
                                      </p:cBhvr>
                                    </p:animEffect>
                                    <p:set>
                                      <p:cBhvr>
                                        <p:cTn id="20" dur="1" fill="hold">
                                          <p:stCondLst>
                                            <p:cond delay="499"/>
                                          </p:stCondLst>
                                        </p:cTn>
                                        <p:tgtEl>
                                          <p:spTgt spid="512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2"/>
                                        </p:tgtEl>
                                      </p:cBhvr>
                                      <p:by x="150000" y="150000"/>
                                    </p:animScale>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mph" presetSubtype="0" fill="hold" nodeType="clickEffect">
                                  <p:stCondLst>
                                    <p:cond delay="0"/>
                                  </p:stCondLst>
                                  <p:childTnLst>
                                    <p:animScale>
                                      <p:cBhvr>
                                        <p:cTn id="33" dur="2000" fill="hold"/>
                                        <p:tgtEl>
                                          <p:spTgt spid="5124"/>
                                        </p:tgtEl>
                                      </p:cBhvr>
                                      <p:by x="150000" y="150000"/>
                                    </p:animScale>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5124"/>
                                        </p:tgtEl>
                                      </p:cBhvr>
                                    </p:animEffect>
                                    <p:set>
                                      <p:cBhvr>
                                        <p:cTn id="38" dur="1" fill="hold">
                                          <p:stCondLst>
                                            <p:cond delay="499"/>
                                          </p:stCondLst>
                                        </p:cTn>
                                        <p:tgtEl>
                                          <p:spTgt spid="512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nodeType="clickEffect">
                                  <p:stCondLst>
                                    <p:cond delay="0"/>
                                  </p:stCondLst>
                                  <p:childTnLst>
                                    <p:animScale>
                                      <p:cBhvr>
                                        <p:cTn id="42" dur="2000" fill="hold"/>
                                        <p:tgtEl>
                                          <p:spTgt spid="3"/>
                                        </p:tgtEl>
                                      </p:cBhvr>
                                      <p:by x="150000" y="150000"/>
                                    </p:animScale>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6" presetClass="emph" presetSubtype="0" fill="hold" nodeType="clickEffect">
                                  <p:stCondLst>
                                    <p:cond delay="0"/>
                                  </p:stCondLst>
                                  <p:childTnLst>
                                    <p:animScale>
                                      <p:cBhvr>
                                        <p:cTn id="51" dur="2000" fill="hold"/>
                                        <p:tgtEl>
                                          <p:spTgt spid="4"/>
                                        </p:tgtEl>
                                      </p:cBhvr>
                                      <p:by x="150000" y="150000"/>
                                    </p:animScale>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4"/>
                                        </p:tgtEl>
                                      </p:cBhvr>
                                    </p:animEffect>
                                    <p:set>
                                      <p:cBhvr>
                                        <p:cTn id="56" dur="1" fill="hold">
                                          <p:stCondLst>
                                            <p:cond delay="499"/>
                                          </p:stCondLst>
                                        </p:cTn>
                                        <p:tgtEl>
                                          <p:spTgt spid="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6" presetClass="emph" presetSubtype="0" fill="hold" nodeType="clickEffect">
                                  <p:stCondLst>
                                    <p:cond delay="0"/>
                                  </p:stCondLst>
                                  <p:childTnLst>
                                    <p:animScale>
                                      <p:cBhvr>
                                        <p:cTn id="60" dur="2000" fill="hold"/>
                                        <p:tgtEl>
                                          <p:spTgt spid="5"/>
                                        </p:tgtEl>
                                      </p:cBhvr>
                                      <p:by x="150000" y="150000"/>
                                    </p:animScale>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5"/>
                                        </p:tgtEl>
                                      </p:cBhvr>
                                    </p:animEffect>
                                    <p:set>
                                      <p:cBhvr>
                                        <p:cTn id="6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1"/>
          <p:cNvSpPr>
            <a:spLocks/>
          </p:cNvSpPr>
          <p:nvPr/>
        </p:nvSpPr>
        <p:spPr bwMode="auto">
          <a:xfrm>
            <a:off x="250031" y="548679"/>
            <a:ext cx="8349258" cy="5747867"/>
          </a:xfrm>
          <a:custGeom>
            <a:avLst/>
            <a:gdLst>
              <a:gd name="T0" fmla="*/ 2147483647 w 21600"/>
              <a:gd name="T1" fmla="*/ 1743580535 h 21600"/>
              <a:gd name="T2" fmla="*/ 2147483647 w 21600"/>
              <a:gd name="T3" fmla="*/ 1743580535 h 21600"/>
              <a:gd name="T4" fmla="*/ 2147483647 w 21600"/>
              <a:gd name="T5" fmla="*/ 1743580535 h 21600"/>
              <a:gd name="T6" fmla="*/ 2147483647 w 21600"/>
              <a:gd name="T7" fmla="*/ 174358053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88896" tIns="50798" rIns="88896" bIns="50798"/>
          <a:lstStyle/>
          <a:p>
            <a:pPr defTabSz="456514"/>
            <a:endParaRPr lang="en-US" sz="2700" dirty="0">
              <a:solidFill>
                <a:srgbClr val="403152"/>
              </a:solidFill>
              <a:latin typeface="Helvetica" charset="0"/>
              <a:ea typeface="Helvetica" charset="0"/>
              <a:cs typeface="Helvetica" charset="0"/>
              <a:sym typeface="Helvetica" charset="0"/>
            </a:endParaRPr>
          </a:p>
          <a:p>
            <a:pPr defTabSz="456514"/>
            <a:endParaRPr lang="en-US" sz="2700" dirty="0">
              <a:solidFill>
                <a:srgbClr val="403152"/>
              </a:solidFill>
              <a:latin typeface="Helvetica" charset="0"/>
              <a:ea typeface="Helvetica" charset="0"/>
              <a:cs typeface="Helvetica" charset="0"/>
              <a:sym typeface="Helvetica" charset="0"/>
            </a:endParaRPr>
          </a:p>
          <a:p>
            <a:pPr defTabSz="456514"/>
            <a:endParaRPr lang="en-US" sz="2700" dirty="0">
              <a:solidFill>
                <a:srgbClr val="403152"/>
              </a:solidFill>
              <a:latin typeface="Helvetica" charset="0"/>
              <a:ea typeface="Helvetica" charset="0"/>
              <a:cs typeface="Helvetica" charset="0"/>
              <a:sym typeface="Helvetica" charset="0"/>
            </a:endParaRPr>
          </a:p>
          <a:p>
            <a:pPr defTabSz="456514"/>
            <a:endParaRPr lang="en-US" sz="2700" dirty="0">
              <a:solidFill>
                <a:srgbClr val="403152"/>
              </a:solidFill>
              <a:latin typeface="Helvetica" charset="0"/>
              <a:ea typeface="Helvetica" charset="0"/>
              <a:cs typeface="Helvetica" charset="0"/>
              <a:sym typeface="Helvetica" charset="0"/>
            </a:endParaRPr>
          </a:p>
          <a:p>
            <a:pPr defTabSz="456514"/>
            <a:endParaRPr lang="en-US" sz="2700" dirty="0">
              <a:solidFill>
                <a:srgbClr val="403152"/>
              </a:solidFill>
              <a:latin typeface="Helvetica" charset="0"/>
              <a:ea typeface="Helvetica" charset="0"/>
              <a:cs typeface="Helvetica" charset="0"/>
              <a:sym typeface="Helvetica" charset="0"/>
            </a:endParaRPr>
          </a:p>
          <a:p>
            <a:pPr defTabSz="456514"/>
            <a:endParaRPr lang="en-US" sz="2700" dirty="0">
              <a:solidFill>
                <a:srgbClr val="403152"/>
              </a:solidFill>
              <a:latin typeface="Helvetica" charset="0"/>
              <a:ea typeface="Helvetica" charset="0"/>
              <a:cs typeface="Helvetica" charset="0"/>
              <a:sym typeface="Helvetica" charset="0"/>
            </a:endParaRPr>
          </a:p>
          <a:p>
            <a:pPr defTabSz="456514"/>
            <a:endParaRPr lang="en-US" sz="2700" dirty="0">
              <a:solidFill>
                <a:srgbClr val="403152"/>
              </a:solidFill>
              <a:latin typeface="Helvetica" charset="0"/>
              <a:ea typeface="Helvetica" charset="0"/>
              <a:cs typeface="Helvetica" charset="0"/>
              <a:sym typeface="Helvetica" charset="0"/>
            </a:endParaRPr>
          </a:p>
          <a:p>
            <a:pPr defTabSz="456514"/>
            <a:endParaRPr lang="en-US" sz="2700" dirty="0">
              <a:solidFill>
                <a:srgbClr val="403152"/>
              </a:solidFill>
              <a:latin typeface="Helvetica" charset="0"/>
              <a:ea typeface="Helvetica" charset="0"/>
              <a:cs typeface="Helvetica" charset="0"/>
              <a:sym typeface="Helvetica" charset="0"/>
            </a:endParaRPr>
          </a:p>
          <a:p>
            <a:pPr defTabSz="456514"/>
            <a:endParaRPr lang="en-US" sz="2700" dirty="0">
              <a:solidFill>
                <a:srgbClr val="403152"/>
              </a:solidFill>
              <a:latin typeface="Helvetica" charset="0"/>
              <a:ea typeface="Helvetica" charset="0"/>
              <a:cs typeface="Helvetica" charset="0"/>
              <a:sym typeface="Helvetica" charset="0"/>
            </a:endParaRPr>
          </a:p>
          <a:p>
            <a:pPr algn="ctr" defTabSz="456514"/>
            <a:r>
              <a:rPr lang="en-US" sz="2400" b="1" dirty="0">
                <a:ln w="3175" cmpd="sng">
                  <a:noFill/>
                </a:ln>
                <a:solidFill>
                  <a:schemeClr val="bg2">
                    <a:lumMod val="60000"/>
                    <a:lumOff val="40000"/>
                  </a:schemeClr>
                </a:solidFill>
                <a:latin typeface="Century Schoolbook" pitchFamily="18" charset="0"/>
                <a:sym typeface="Helvetica" charset="0"/>
              </a:rPr>
              <a:t> </a:t>
            </a:r>
            <a:r>
              <a:rPr lang="en-US" sz="2400" b="1" dirty="0" smtClean="0">
                <a:ln w="3175" cmpd="sng">
                  <a:noFill/>
                </a:ln>
                <a:solidFill>
                  <a:schemeClr val="bg2">
                    <a:lumMod val="60000"/>
                    <a:lumOff val="40000"/>
                  </a:schemeClr>
                </a:solidFill>
                <a:latin typeface="Century Schoolbook" pitchFamily="18" charset="0"/>
                <a:sym typeface="Helvetica" charset="0"/>
              </a:rPr>
              <a:t>You </a:t>
            </a:r>
            <a:r>
              <a:rPr lang="en-US" sz="2400" b="1" dirty="0">
                <a:ln w="3175" cmpd="sng">
                  <a:noFill/>
                </a:ln>
                <a:solidFill>
                  <a:schemeClr val="bg2">
                    <a:lumMod val="60000"/>
                    <a:lumOff val="40000"/>
                  </a:schemeClr>
                </a:solidFill>
                <a:latin typeface="Century Schoolbook" pitchFamily="18" charset="0"/>
                <a:sym typeface="Helvetica" charset="0"/>
              </a:rPr>
              <a:t>were first called into  the family of God </a:t>
            </a:r>
          </a:p>
          <a:p>
            <a:pPr algn="ctr" defTabSz="456514"/>
            <a:r>
              <a:rPr lang="en-US" sz="2400" b="1" dirty="0">
                <a:ln w="3175" cmpd="sng">
                  <a:noFill/>
                </a:ln>
                <a:solidFill>
                  <a:schemeClr val="bg2">
                    <a:lumMod val="60000"/>
                    <a:lumOff val="40000"/>
                  </a:schemeClr>
                </a:solidFill>
                <a:latin typeface="Century Schoolbook" pitchFamily="18" charset="0"/>
                <a:sym typeface="Helvetica" charset="0"/>
              </a:rPr>
              <a:t>    through your  Baptism</a:t>
            </a:r>
            <a:r>
              <a:rPr lang="en-US" sz="2400" b="1" dirty="0" smtClean="0">
                <a:ln w="3175" cmpd="sng">
                  <a:noFill/>
                </a:ln>
                <a:solidFill>
                  <a:schemeClr val="bg2">
                    <a:lumMod val="60000"/>
                    <a:lumOff val="40000"/>
                  </a:schemeClr>
                </a:solidFill>
                <a:latin typeface="Century Schoolbook" pitchFamily="18" charset="0"/>
                <a:sym typeface="Helvetica" charset="0"/>
              </a:rPr>
              <a:t>.</a:t>
            </a:r>
          </a:p>
          <a:p>
            <a:pPr algn="ctr" defTabSz="456514"/>
            <a:endParaRPr lang="en-US" sz="2400" b="1" dirty="0" smtClean="0">
              <a:ln w="3175" cmpd="sng">
                <a:noFill/>
              </a:ln>
              <a:solidFill>
                <a:schemeClr val="bg2">
                  <a:lumMod val="60000"/>
                  <a:lumOff val="40000"/>
                </a:schemeClr>
              </a:solidFill>
              <a:latin typeface="Century Schoolbook" pitchFamily="18" charset="0"/>
              <a:sym typeface="Helvetica" charset="0"/>
            </a:endParaRPr>
          </a:p>
          <a:p>
            <a:pPr algn="ctr" defTabSz="456514"/>
            <a:r>
              <a:rPr lang="en-US" sz="2400" b="1" dirty="0" smtClean="0">
                <a:ln w="3175" cmpd="sng">
                  <a:noFill/>
                </a:ln>
                <a:solidFill>
                  <a:schemeClr val="bg2">
                    <a:lumMod val="60000"/>
                    <a:lumOff val="40000"/>
                  </a:schemeClr>
                </a:solidFill>
                <a:latin typeface="Century Schoolbook" pitchFamily="18" charset="0"/>
                <a:sym typeface="Helvetica" charset="0"/>
              </a:rPr>
              <a:t>Jesus  Himself was </a:t>
            </a:r>
            <a:r>
              <a:rPr lang="en-US" sz="2400" b="1" dirty="0" err="1" smtClean="0">
                <a:ln w="3175" cmpd="sng">
                  <a:noFill/>
                </a:ln>
                <a:solidFill>
                  <a:schemeClr val="bg2">
                    <a:lumMod val="60000"/>
                    <a:lumOff val="40000"/>
                  </a:schemeClr>
                </a:solidFill>
                <a:latin typeface="Century Schoolbook" pitchFamily="18" charset="0"/>
                <a:sym typeface="Helvetica" charset="0"/>
              </a:rPr>
              <a:t>baptised</a:t>
            </a:r>
            <a:r>
              <a:rPr lang="en-US" sz="2400" b="1" dirty="0" smtClean="0">
                <a:ln w="3175" cmpd="sng">
                  <a:noFill/>
                </a:ln>
                <a:solidFill>
                  <a:schemeClr val="bg2">
                    <a:lumMod val="60000"/>
                    <a:lumOff val="40000"/>
                  </a:schemeClr>
                </a:solidFill>
                <a:latin typeface="Century Schoolbook" pitchFamily="18" charset="0"/>
                <a:sym typeface="Helvetica" charset="0"/>
              </a:rPr>
              <a:t> by John the Baptist in the River Jordan. </a:t>
            </a:r>
            <a:endParaRPr lang="en-US" sz="2400" b="1" dirty="0">
              <a:ln w="3175" cmpd="sng">
                <a:noFill/>
              </a:ln>
              <a:solidFill>
                <a:schemeClr val="bg2">
                  <a:lumMod val="60000"/>
                  <a:lumOff val="40000"/>
                </a:schemeClr>
              </a:solidFill>
              <a:latin typeface="Century Schoolbook" pitchFamily="18" charset="0"/>
            </a:endParaRPr>
          </a:p>
        </p:txBody>
      </p:sp>
      <p:pic>
        <p:nvPicPr>
          <p:cNvPr id="7171" name="Picture 2" descr="image9.jpg"/>
          <p:cNvPicPr>
            <a:picLocks noChangeAspect="1"/>
          </p:cNvPicPr>
          <p:nvPr/>
        </p:nvPicPr>
        <p:blipFill>
          <a:blip r:embed="rId3" cstate="print"/>
          <a:srcRect/>
          <a:stretch>
            <a:fillRect/>
          </a:stretch>
        </p:blipFill>
        <p:spPr bwMode="auto">
          <a:xfrm>
            <a:off x="1209972" y="1052736"/>
            <a:ext cx="6429375" cy="3238128"/>
          </a:xfrm>
          <a:prstGeom prst="rect">
            <a:avLst/>
          </a:prstGeom>
          <a:noFill/>
          <a:ln w="12700">
            <a:noFill/>
            <a:miter lim="0"/>
            <a:headEnd/>
            <a:tailEnd/>
          </a:ln>
        </p:spPr>
      </p:pic>
      <p:sp>
        <p:nvSpPr>
          <p:cNvPr id="4" name="Rectangle 3"/>
          <p:cNvSpPr/>
          <p:nvPr/>
        </p:nvSpPr>
        <p:spPr>
          <a:xfrm>
            <a:off x="107504" y="87014"/>
            <a:ext cx="5292626" cy="461665"/>
          </a:xfrm>
          <a:prstGeom prst="rect">
            <a:avLst/>
          </a:prstGeom>
        </p:spPr>
        <p:txBody>
          <a:bodyPr wrap="square">
            <a:spAutoFit/>
          </a:bodyPr>
          <a:lstStyle/>
          <a:p>
            <a:r>
              <a:rPr lang="en-IE" sz="2400" b="1" dirty="0">
                <a:solidFill>
                  <a:schemeClr val="tx2"/>
                </a:solidFill>
                <a:latin typeface="Ink Free" panose="03080402000500000000" pitchFamily="66" charset="0"/>
              </a:rPr>
              <a:t>Celebrating Confirmation </a:t>
            </a:r>
            <a:r>
              <a:rPr lang="en-IE" sz="2400" b="1" dirty="0" smtClean="0">
                <a:solidFill>
                  <a:schemeClr val="tx2"/>
                </a:solidFill>
                <a:latin typeface="Ink Free" panose="03080402000500000000" pitchFamily="66" charset="0"/>
              </a:rPr>
              <a:t>2020</a:t>
            </a:r>
            <a:endParaRPr lang="en-IE" sz="2400" b="1" dirty="0">
              <a:solidFill>
                <a:schemeClr val="tx2"/>
              </a:solidFill>
              <a:latin typeface="Ink Free" panose="03080402000500000000" pitchFamily="66" charset="0"/>
            </a:endParaRPr>
          </a:p>
        </p:txBody>
      </p:sp>
      <p:pic>
        <p:nvPicPr>
          <p:cNvPr id="5" name="Picture 2" descr="image10.jpg"/>
          <p:cNvPicPr>
            <a:picLocks noChangeAspect="1"/>
          </p:cNvPicPr>
          <p:nvPr/>
        </p:nvPicPr>
        <p:blipFill>
          <a:blip r:embed="rId4" cstate="print"/>
          <a:srcRect/>
          <a:stretch>
            <a:fillRect/>
          </a:stretch>
        </p:blipFill>
        <p:spPr bwMode="auto">
          <a:xfrm>
            <a:off x="3275856" y="2420888"/>
            <a:ext cx="1818183" cy="1677053"/>
          </a:xfrm>
          <a:prstGeom prst="rect">
            <a:avLst/>
          </a:prstGeom>
          <a:noFill/>
          <a:ln w="12700">
            <a:noFill/>
            <a:miter lim="0"/>
            <a:headEnd/>
            <a:tailEnd/>
          </a:ln>
        </p:spPr>
      </p:pic>
      <p:sp>
        <p:nvSpPr>
          <p:cNvPr id="6" name="Slide Number Placeholder 5"/>
          <p:cNvSpPr>
            <a:spLocks noGrp="1"/>
          </p:cNvSpPr>
          <p:nvPr>
            <p:ph type="sldNum" sz="quarter" idx="12"/>
          </p:nvPr>
        </p:nvSpPr>
        <p:spPr/>
        <p:txBody>
          <a:bodyPr/>
          <a:lstStyle/>
          <a:p>
            <a:fld id="{E5F256C2-5E1B-474A-8358-04BD35D00AFB}" type="slidenum">
              <a:rPr lang="en-IE" smtClean="0"/>
              <a:pPr/>
              <a:t>6</a:t>
            </a:fld>
            <a:endParaRPr lang="en-IE"/>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nodeType="afterEffect">
                                  <p:stCondLst>
                                    <p:cond delay="1000"/>
                                  </p:stCondLst>
                                  <p:childTnLst>
                                    <p:animScale>
                                      <p:cBhvr>
                                        <p:cTn id="9" dur="5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1"/>
          <p:cNvSpPr>
            <a:spLocks/>
          </p:cNvSpPr>
          <p:nvPr/>
        </p:nvSpPr>
        <p:spPr bwMode="auto">
          <a:xfrm>
            <a:off x="250031" y="194221"/>
            <a:ext cx="8349258" cy="6530951"/>
          </a:xfrm>
          <a:custGeom>
            <a:avLst/>
            <a:gdLst>
              <a:gd name="T0" fmla="*/ 2147483647 w 21600"/>
              <a:gd name="T1" fmla="*/ 1997119448 h 21600"/>
              <a:gd name="T2" fmla="*/ 2147483647 w 21600"/>
              <a:gd name="T3" fmla="*/ 1997119448 h 21600"/>
              <a:gd name="T4" fmla="*/ 2147483647 w 21600"/>
              <a:gd name="T5" fmla="*/ 1997119448 h 21600"/>
              <a:gd name="T6" fmla="*/ 2147483647 w 21600"/>
              <a:gd name="T7" fmla="*/ 199711944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88896" tIns="50798" rIns="88896" bIns="50798"/>
          <a:lstStyle/>
          <a:p>
            <a:pPr defTabSz="456514"/>
            <a:endParaRPr lang="en-US" sz="2700" b="1" dirty="0" smtClean="0">
              <a:solidFill>
                <a:srgbClr val="403152"/>
              </a:solidFill>
              <a:latin typeface="Helvetica" charset="0"/>
              <a:ea typeface="Helvetica" charset="0"/>
              <a:cs typeface="Helvetica" charset="0"/>
              <a:sym typeface="Helvetica" charset="0"/>
            </a:endParaRPr>
          </a:p>
          <a:p>
            <a:pPr defTabSz="456514"/>
            <a:endParaRPr lang="en-US" sz="2700" b="1" dirty="0">
              <a:solidFill>
                <a:srgbClr val="403152"/>
              </a:solidFill>
              <a:latin typeface="Helvetica" charset="0"/>
              <a:ea typeface="Helvetica" charset="0"/>
              <a:cs typeface="Helvetica" charset="0"/>
              <a:sym typeface="Helvetica" charset="0"/>
            </a:endParaRPr>
          </a:p>
          <a:p>
            <a:pPr defTabSz="456514"/>
            <a:endParaRPr lang="en-US" sz="2700" b="1" dirty="0" smtClean="0">
              <a:solidFill>
                <a:srgbClr val="403152"/>
              </a:solidFill>
              <a:latin typeface="Helvetica" charset="0"/>
              <a:ea typeface="Helvetica" charset="0"/>
              <a:cs typeface="Helvetica" charset="0"/>
              <a:sym typeface="Helvetica" charset="0"/>
            </a:endParaRPr>
          </a:p>
        </p:txBody>
      </p:sp>
      <p:pic>
        <p:nvPicPr>
          <p:cNvPr id="2" name="Picture 1"/>
          <p:cNvPicPr>
            <a:picLocks noChangeAspect="1"/>
          </p:cNvPicPr>
          <p:nvPr/>
        </p:nvPicPr>
        <p:blipFill>
          <a:blip r:embed="rId3" cstate="print"/>
          <a:stretch>
            <a:fillRect/>
          </a:stretch>
        </p:blipFill>
        <p:spPr>
          <a:xfrm>
            <a:off x="803274" y="3085478"/>
            <a:ext cx="7600000" cy="3352381"/>
          </a:xfrm>
          <a:prstGeom prst="rect">
            <a:avLst/>
          </a:prstGeom>
        </p:spPr>
      </p:pic>
      <p:sp>
        <p:nvSpPr>
          <p:cNvPr id="5" name="Rectangle 4"/>
          <p:cNvSpPr/>
          <p:nvPr/>
        </p:nvSpPr>
        <p:spPr>
          <a:xfrm>
            <a:off x="107504" y="87014"/>
            <a:ext cx="5292626" cy="461665"/>
          </a:xfrm>
          <a:prstGeom prst="rect">
            <a:avLst/>
          </a:prstGeom>
        </p:spPr>
        <p:txBody>
          <a:bodyPr wrap="square">
            <a:spAutoFit/>
          </a:bodyPr>
          <a:lstStyle/>
          <a:p>
            <a:r>
              <a:rPr lang="en-IE" sz="2400" b="1" dirty="0">
                <a:solidFill>
                  <a:schemeClr val="tx2"/>
                </a:solidFill>
                <a:latin typeface="Ink Free" panose="03080402000500000000" pitchFamily="66" charset="0"/>
              </a:rPr>
              <a:t>Celebrating Confirmation </a:t>
            </a:r>
            <a:r>
              <a:rPr lang="en-IE" sz="2400" b="1" dirty="0" smtClean="0">
                <a:solidFill>
                  <a:schemeClr val="tx2"/>
                </a:solidFill>
                <a:latin typeface="Ink Free" panose="03080402000500000000" pitchFamily="66" charset="0"/>
              </a:rPr>
              <a:t>2020</a:t>
            </a:r>
            <a:endParaRPr lang="en-IE" sz="2400" b="1" dirty="0">
              <a:solidFill>
                <a:schemeClr val="tx2"/>
              </a:solidFill>
              <a:latin typeface="Ink Free" panose="03080402000500000000" pitchFamily="66" charset="0"/>
            </a:endParaRPr>
          </a:p>
        </p:txBody>
      </p:sp>
      <p:sp>
        <p:nvSpPr>
          <p:cNvPr id="4" name="TextBox 3"/>
          <p:cNvSpPr txBox="1"/>
          <p:nvPr/>
        </p:nvSpPr>
        <p:spPr>
          <a:xfrm>
            <a:off x="1043608" y="1228505"/>
            <a:ext cx="7388088" cy="1569660"/>
          </a:xfrm>
          <a:prstGeom prst="rect">
            <a:avLst/>
          </a:prstGeom>
          <a:noFill/>
        </p:spPr>
        <p:txBody>
          <a:bodyPr wrap="square" rtlCol="0">
            <a:spAutoFit/>
          </a:bodyPr>
          <a:lstStyle/>
          <a:p>
            <a:pPr algn="ctr" defTabSz="456514"/>
            <a:r>
              <a:rPr lang="en-US" sz="2400" b="1" dirty="0">
                <a:ln w="3175" cmpd="sng">
                  <a:noFill/>
                </a:ln>
                <a:solidFill>
                  <a:schemeClr val="bg2">
                    <a:lumMod val="60000"/>
                    <a:lumOff val="40000"/>
                  </a:schemeClr>
                </a:solidFill>
                <a:latin typeface="Century Schoolbook" pitchFamily="18" charset="0"/>
                <a:sym typeface="Helvetica" charset="0"/>
              </a:rPr>
              <a:t>Sacraments of Initiation </a:t>
            </a:r>
          </a:p>
          <a:p>
            <a:pPr algn="ctr" defTabSz="456514"/>
            <a:endParaRPr lang="en-US" sz="2400" b="1" dirty="0">
              <a:ln w="3175" cmpd="sng">
                <a:noFill/>
              </a:ln>
              <a:solidFill>
                <a:schemeClr val="bg2">
                  <a:lumMod val="60000"/>
                  <a:lumOff val="40000"/>
                </a:schemeClr>
              </a:solidFill>
              <a:latin typeface="Century Schoolbook" pitchFamily="18" charset="0"/>
              <a:sym typeface="Helvetica" charset="0"/>
            </a:endParaRPr>
          </a:p>
          <a:p>
            <a:pPr algn="ctr" defTabSz="456514"/>
            <a:r>
              <a:rPr lang="en-US" sz="2400" b="1" dirty="0">
                <a:ln w="3175" cmpd="sng">
                  <a:noFill/>
                </a:ln>
                <a:solidFill>
                  <a:schemeClr val="bg2">
                    <a:lumMod val="60000"/>
                    <a:lumOff val="40000"/>
                  </a:schemeClr>
                </a:solidFill>
                <a:latin typeface="Century Schoolbook" pitchFamily="18" charset="0"/>
                <a:sym typeface="Helvetica" charset="0"/>
              </a:rPr>
              <a:t>make us full members of the Church family.</a:t>
            </a:r>
            <a:endParaRPr lang="en-US" sz="2400" b="1" dirty="0">
              <a:ln w="3175" cmpd="sng">
                <a:noFill/>
              </a:ln>
              <a:solidFill>
                <a:schemeClr val="bg2">
                  <a:lumMod val="60000"/>
                  <a:lumOff val="40000"/>
                </a:schemeClr>
              </a:solidFill>
              <a:latin typeface="Century Schoolbook" pitchFamily="18" charset="0"/>
            </a:endParaRPr>
          </a:p>
          <a:p>
            <a:endParaRPr lang="en-IE" sz="2400" b="1" dirty="0">
              <a:ln w="3175" cmpd="sng">
                <a:noFill/>
              </a:ln>
              <a:solidFill>
                <a:schemeClr val="bg2">
                  <a:lumMod val="60000"/>
                  <a:lumOff val="40000"/>
                </a:schemeClr>
              </a:solidFill>
              <a:latin typeface="Century Schoolbook" pitchFamily="18" charset="0"/>
            </a:endParaRPr>
          </a:p>
        </p:txBody>
      </p:sp>
      <p:sp>
        <p:nvSpPr>
          <p:cNvPr id="6" name="Slide Number Placeholder 5"/>
          <p:cNvSpPr>
            <a:spLocks noGrp="1"/>
          </p:cNvSpPr>
          <p:nvPr>
            <p:ph type="sldNum" sz="quarter" idx="12"/>
          </p:nvPr>
        </p:nvSpPr>
        <p:spPr/>
        <p:txBody>
          <a:bodyPr/>
          <a:lstStyle/>
          <a:p>
            <a:fld id="{E5F256C2-5E1B-474A-8358-04BD35D00AFB}" type="slidenum">
              <a:rPr lang="en-IE" smtClean="0"/>
              <a:pPr/>
              <a:t>7</a:t>
            </a:fld>
            <a:endParaRPr lang="en-IE"/>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1"/>
          <p:cNvSpPr>
            <a:spLocks/>
          </p:cNvSpPr>
          <p:nvPr/>
        </p:nvSpPr>
        <p:spPr bwMode="auto">
          <a:xfrm>
            <a:off x="0" y="188640"/>
            <a:ext cx="8937501" cy="6530951"/>
          </a:xfrm>
          <a:custGeom>
            <a:avLst/>
            <a:gdLst>
              <a:gd name="T0" fmla="*/ 2147483647 w 21600"/>
              <a:gd name="T1" fmla="*/ 1997119448 h 21600"/>
              <a:gd name="T2" fmla="*/ 2147483647 w 21600"/>
              <a:gd name="T3" fmla="*/ 1997119448 h 21600"/>
              <a:gd name="T4" fmla="*/ 2147483647 w 21600"/>
              <a:gd name="T5" fmla="*/ 1997119448 h 21600"/>
              <a:gd name="T6" fmla="*/ 2147483647 w 21600"/>
              <a:gd name="T7" fmla="*/ 199711944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88896" tIns="50798" rIns="88896" bIns="50798"/>
          <a:lstStyle/>
          <a:p>
            <a:pPr algn="ctr" defTabSz="456514"/>
            <a:endParaRPr lang="en-US" sz="2400" b="1" dirty="0" smtClean="0">
              <a:ln w="3175" cmpd="sng">
                <a:noFill/>
              </a:ln>
              <a:solidFill>
                <a:schemeClr val="bg2">
                  <a:lumMod val="60000"/>
                  <a:lumOff val="40000"/>
                </a:schemeClr>
              </a:solidFill>
              <a:latin typeface="Century Schoolbook" pitchFamily="18" charset="0"/>
              <a:sym typeface="Helvetica" charset="0"/>
            </a:endParaRPr>
          </a:p>
          <a:p>
            <a:pPr algn="ctr" defTabSz="456514"/>
            <a:endParaRPr lang="en-US" sz="2400" b="1" dirty="0">
              <a:ln w="3175" cmpd="sng">
                <a:noFill/>
              </a:ln>
              <a:solidFill>
                <a:schemeClr val="bg2">
                  <a:lumMod val="60000"/>
                  <a:lumOff val="40000"/>
                </a:schemeClr>
              </a:solidFill>
              <a:latin typeface="Century Schoolbook" pitchFamily="18" charset="0"/>
              <a:sym typeface="Helvetica" charset="0"/>
            </a:endParaRPr>
          </a:p>
          <a:p>
            <a:pPr algn="ctr" defTabSz="456514"/>
            <a:endParaRPr lang="en-US" sz="2400" b="1" dirty="0" smtClean="0">
              <a:ln w="3175" cmpd="sng">
                <a:noFill/>
              </a:ln>
              <a:solidFill>
                <a:schemeClr val="bg2">
                  <a:lumMod val="60000"/>
                  <a:lumOff val="40000"/>
                </a:schemeClr>
              </a:solidFill>
              <a:latin typeface="Century Schoolbook" pitchFamily="18" charset="0"/>
              <a:sym typeface="Helvetica" charset="0"/>
            </a:endParaRPr>
          </a:p>
          <a:p>
            <a:pPr algn="ctr" defTabSz="456514"/>
            <a:r>
              <a:rPr lang="en-US" sz="3200" b="1" dirty="0" smtClean="0">
                <a:ln w="3175" cmpd="sng">
                  <a:noFill/>
                </a:ln>
                <a:solidFill>
                  <a:schemeClr val="bg2">
                    <a:lumMod val="60000"/>
                    <a:lumOff val="40000"/>
                  </a:schemeClr>
                </a:solidFill>
                <a:latin typeface="Century Schoolbook" pitchFamily="18" charset="0"/>
                <a:sym typeface="Helvetica" charset="0"/>
              </a:rPr>
              <a:t>My Faith Journey</a:t>
            </a:r>
            <a:r>
              <a:rPr lang="en-US" sz="2400" b="1" dirty="0" smtClean="0">
                <a:ln w="3175" cmpd="sng">
                  <a:noFill/>
                </a:ln>
                <a:solidFill>
                  <a:schemeClr val="bg2">
                    <a:lumMod val="60000"/>
                    <a:lumOff val="40000"/>
                  </a:schemeClr>
                </a:solidFill>
                <a:latin typeface="Century Schoolbook" pitchFamily="18" charset="0"/>
                <a:sym typeface="Helvetica" charset="0"/>
              </a:rPr>
              <a:t> </a:t>
            </a:r>
          </a:p>
          <a:p>
            <a:pPr algn="ctr" defTabSz="456514"/>
            <a:endParaRPr lang="en-US" sz="2400" b="1" dirty="0" smtClean="0">
              <a:ln w="3175" cmpd="sng">
                <a:noFill/>
              </a:ln>
              <a:solidFill>
                <a:schemeClr val="bg2">
                  <a:lumMod val="60000"/>
                  <a:lumOff val="40000"/>
                </a:schemeClr>
              </a:solidFill>
              <a:latin typeface="Century Schoolbook" pitchFamily="18" charset="0"/>
              <a:sym typeface="Helvetica" charset="0"/>
            </a:endParaRPr>
          </a:p>
        </p:txBody>
      </p:sp>
      <p:pic>
        <p:nvPicPr>
          <p:cNvPr id="12291" name="Picture 2" descr="image16.jpg"/>
          <p:cNvPicPr>
            <a:picLocks noChangeAspect="1"/>
          </p:cNvPicPr>
          <p:nvPr/>
        </p:nvPicPr>
        <p:blipFill>
          <a:blip r:embed="rId3" cstate="print"/>
          <a:srcRect/>
          <a:stretch>
            <a:fillRect/>
          </a:stretch>
        </p:blipFill>
        <p:spPr bwMode="auto">
          <a:xfrm>
            <a:off x="107504" y="4149080"/>
            <a:ext cx="2304255" cy="2376264"/>
          </a:xfrm>
          <a:prstGeom prst="rect">
            <a:avLst/>
          </a:prstGeom>
          <a:noFill/>
          <a:ln w="12700">
            <a:noFill/>
            <a:miter lim="0"/>
            <a:headEnd/>
            <a:tailEnd/>
          </a:ln>
        </p:spPr>
      </p:pic>
      <p:pic>
        <p:nvPicPr>
          <p:cNvPr id="5" name="Picture 3" descr="image19.jpg"/>
          <p:cNvPicPr>
            <a:picLocks noChangeAspect="1"/>
          </p:cNvPicPr>
          <p:nvPr/>
        </p:nvPicPr>
        <p:blipFill>
          <a:blip r:embed="rId4" cstate="print"/>
          <a:srcRect/>
          <a:stretch>
            <a:fillRect/>
          </a:stretch>
        </p:blipFill>
        <p:spPr bwMode="auto">
          <a:xfrm>
            <a:off x="6680641" y="4149080"/>
            <a:ext cx="2241758" cy="2376264"/>
          </a:xfrm>
          <a:prstGeom prst="rect">
            <a:avLst/>
          </a:prstGeom>
          <a:noFill/>
          <a:ln w="12700">
            <a:noFill/>
            <a:miter lim="0"/>
            <a:headEnd/>
            <a:tailEnd/>
          </a:ln>
        </p:spPr>
      </p:pic>
      <p:sp>
        <p:nvSpPr>
          <p:cNvPr id="6" name="Rectangle 5"/>
          <p:cNvSpPr/>
          <p:nvPr/>
        </p:nvSpPr>
        <p:spPr>
          <a:xfrm>
            <a:off x="107504" y="87014"/>
            <a:ext cx="5292626" cy="461665"/>
          </a:xfrm>
          <a:prstGeom prst="rect">
            <a:avLst/>
          </a:prstGeom>
        </p:spPr>
        <p:txBody>
          <a:bodyPr wrap="square">
            <a:spAutoFit/>
          </a:bodyPr>
          <a:lstStyle/>
          <a:p>
            <a:r>
              <a:rPr lang="en-IE" sz="2400" b="1" dirty="0">
                <a:solidFill>
                  <a:schemeClr val="tx2"/>
                </a:solidFill>
                <a:latin typeface="Ink Free" panose="03080402000500000000" pitchFamily="66" charset="0"/>
              </a:rPr>
              <a:t>Celebrating Confirmation </a:t>
            </a:r>
            <a:r>
              <a:rPr lang="en-IE" sz="2400" b="1" dirty="0" smtClean="0">
                <a:solidFill>
                  <a:schemeClr val="tx2"/>
                </a:solidFill>
                <a:latin typeface="Ink Free" panose="03080402000500000000" pitchFamily="66" charset="0"/>
              </a:rPr>
              <a:t>2020</a:t>
            </a:r>
            <a:endParaRPr lang="en-IE" sz="2400" b="1" dirty="0">
              <a:solidFill>
                <a:schemeClr val="tx2"/>
              </a:solidFill>
              <a:latin typeface="Ink Free" panose="03080402000500000000" pitchFamily="66" charset="0"/>
            </a:endParaRPr>
          </a:p>
        </p:txBody>
      </p:sp>
      <p:sp>
        <p:nvSpPr>
          <p:cNvPr id="2" name="TextBox 1"/>
          <p:cNvSpPr txBox="1"/>
          <p:nvPr/>
        </p:nvSpPr>
        <p:spPr>
          <a:xfrm>
            <a:off x="2411759" y="2060848"/>
            <a:ext cx="6474849" cy="1754326"/>
          </a:xfrm>
          <a:prstGeom prst="rect">
            <a:avLst/>
          </a:prstGeom>
          <a:noFill/>
        </p:spPr>
        <p:txBody>
          <a:bodyPr wrap="none" rtlCol="0">
            <a:spAutoFit/>
          </a:bodyPr>
          <a:lstStyle/>
          <a:p>
            <a:pPr defTabSz="456514"/>
            <a:r>
              <a:rPr lang="en-US" b="1" dirty="0">
                <a:ln w="3175" cmpd="sng">
                  <a:noFill/>
                </a:ln>
                <a:solidFill>
                  <a:schemeClr val="bg2">
                    <a:lumMod val="60000"/>
                    <a:lumOff val="40000"/>
                  </a:schemeClr>
                </a:solidFill>
                <a:latin typeface="Century Schoolbook" pitchFamily="18" charset="0"/>
                <a:sym typeface="Helvetica" charset="0"/>
              </a:rPr>
              <a:t>It began with  my Baptism when </a:t>
            </a:r>
          </a:p>
          <a:p>
            <a:pPr defTabSz="456514"/>
            <a:r>
              <a:rPr lang="en-US" b="1" dirty="0" smtClean="0">
                <a:ln w="3175" cmpd="sng">
                  <a:noFill/>
                </a:ln>
                <a:solidFill>
                  <a:schemeClr val="bg2">
                    <a:lumMod val="60000"/>
                    <a:lumOff val="40000"/>
                  </a:schemeClr>
                </a:solidFill>
                <a:latin typeface="Century Schoolbook" pitchFamily="18" charset="0"/>
                <a:sym typeface="Helvetica" charset="0"/>
              </a:rPr>
              <a:t>              I </a:t>
            </a:r>
            <a:r>
              <a:rPr lang="en-US" b="1" dirty="0">
                <a:ln w="3175" cmpd="sng">
                  <a:noFill/>
                </a:ln>
                <a:solidFill>
                  <a:schemeClr val="bg2">
                    <a:lumMod val="60000"/>
                    <a:lumOff val="40000"/>
                  </a:schemeClr>
                </a:solidFill>
                <a:latin typeface="Century Schoolbook" pitchFamily="18" charset="0"/>
                <a:sym typeface="Helvetica" charset="0"/>
              </a:rPr>
              <a:t>received the  Holy Spirit for the First </a:t>
            </a:r>
            <a:r>
              <a:rPr lang="en-US" b="1" dirty="0" smtClean="0">
                <a:ln w="3175" cmpd="sng">
                  <a:noFill/>
                </a:ln>
                <a:solidFill>
                  <a:schemeClr val="bg2">
                    <a:lumMod val="60000"/>
                    <a:lumOff val="40000"/>
                  </a:schemeClr>
                </a:solidFill>
                <a:latin typeface="Century Schoolbook" pitchFamily="18" charset="0"/>
                <a:sym typeface="Helvetica" charset="0"/>
              </a:rPr>
              <a:t>Time </a:t>
            </a:r>
            <a:endParaRPr lang="en-US" b="1" dirty="0">
              <a:ln w="3175" cmpd="sng">
                <a:noFill/>
              </a:ln>
              <a:solidFill>
                <a:schemeClr val="bg2">
                  <a:lumMod val="60000"/>
                  <a:lumOff val="40000"/>
                </a:schemeClr>
              </a:solidFill>
              <a:latin typeface="Century Schoolbook" pitchFamily="18" charset="0"/>
              <a:sym typeface="Helvetica" charset="0"/>
            </a:endParaRPr>
          </a:p>
          <a:p>
            <a:pPr defTabSz="456514"/>
            <a:endParaRPr lang="en-US" b="1" dirty="0" smtClean="0">
              <a:ln w="3175" cmpd="sng">
                <a:noFill/>
              </a:ln>
              <a:solidFill>
                <a:schemeClr val="bg2">
                  <a:lumMod val="60000"/>
                  <a:lumOff val="40000"/>
                </a:schemeClr>
              </a:solidFill>
              <a:latin typeface="Century Schoolbook" pitchFamily="18" charset="0"/>
              <a:sym typeface="Helvetica" charset="0"/>
            </a:endParaRPr>
          </a:p>
          <a:p>
            <a:pPr defTabSz="456514"/>
            <a:r>
              <a:rPr lang="en-US" b="1" dirty="0" smtClean="0">
                <a:ln w="3175" cmpd="sng">
                  <a:noFill/>
                </a:ln>
                <a:solidFill>
                  <a:schemeClr val="bg2">
                    <a:lumMod val="60000"/>
                    <a:lumOff val="40000"/>
                  </a:schemeClr>
                </a:solidFill>
                <a:latin typeface="Century Schoolbook" pitchFamily="18" charset="0"/>
                <a:sym typeface="Helvetica" charset="0"/>
              </a:rPr>
              <a:t>I am forgiven in Reconciliation and try to be better.</a:t>
            </a:r>
          </a:p>
          <a:p>
            <a:pPr defTabSz="456514"/>
            <a:endParaRPr lang="en-US" b="1" dirty="0" smtClean="0">
              <a:ln w="3175" cmpd="sng">
                <a:noFill/>
              </a:ln>
              <a:solidFill>
                <a:schemeClr val="bg2">
                  <a:lumMod val="60000"/>
                  <a:lumOff val="40000"/>
                </a:schemeClr>
              </a:solidFill>
              <a:latin typeface="Century Schoolbook" pitchFamily="18" charset="0"/>
              <a:sym typeface="Helvetica" charset="0"/>
            </a:endParaRPr>
          </a:p>
          <a:p>
            <a:pPr defTabSz="456514"/>
            <a:r>
              <a:rPr lang="en-US" b="1" dirty="0" smtClean="0">
                <a:ln w="3175" cmpd="sng">
                  <a:noFill/>
                </a:ln>
                <a:solidFill>
                  <a:schemeClr val="bg2">
                    <a:lumMod val="60000"/>
                    <a:lumOff val="40000"/>
                  </a:schemeClr>
                </a:solidFill>
                <a:latin typeface="Century Schoolbook" pitchFamily="18" charset="0"/>
                <a:sym typeface="Helvetica" charset="0"/>
              </a:rPr>
              <a:t>I am nourished </a:t>
            </a:r>
            <a:r>
              <a:rPr lang="en-US" b="1" dirty="0">
                <a:ln w="3175" cmpd="sng">
                  <a:noFill/>
                </a:ln>
                <a:solidFill>
                  <a:schemeClr val="bg2">
                    <a:lumMod val="60000"/>
                    <a:lumOff val="40000"/>
                  </a:schemeClr>
                </a:solidFill>
                <a:latin typeface="Century Schoolbook" pitchFamily="18" charset="0"/>
                <a:sym typeface="Helvetica" charset="0"/>
              </a:rPr>
              <a:t>by </a:t>
            </a:r>
            <a:r>
              <a:rPr lang="en-US" b="1" dirty="0" smtClean="0">
                <a:ln w="3175" cmpd="sng">
                  <a:noFill/>
                </a:ln>
                <a:solidFill>
                  <a:schemeClr val="bg2">
                    <a:lumMod val="60000"/>
                    <a:lumOff val="40000"/>
                  </a:schemeClr>
                </a:solidFill>
                <a:latin typeface="Century Schoolbook" pitchFamily="18" charset="0"/>
                <a:sym typeface="Helvetica" charset="0"/>
              </a:rPr>
              <a:t>the </a:t>
            </a:r>
            <a:r>
              <a:rPr lang="en-US" b="1" dirty="0">
                <a:ln w="3175" cmpd="sng">
                  <a:noFill/>
                </a:ln>
                <a:solidFill>
                  <a:schemeClr val="bg2">
                    <a:lumMod val="60000"/>
                    <a:lumOff val="40000"/>
                  </a:schemeClr>
                </a:solidFill>
                <a:latin typeface="Century Schoolbook" pitchFamily="18" charset="0"/>
                <a:sym typeface="Helvetica" charset="0"/>
              </a:rPr>
              <a:t>Eucharist at </a:t>
            </a:r>
            <a:r>
              <a:rPr lang="en-US" b="1" dirty="0" smtClean="0">
                <a:ln w="3175" cmpd="sng">
                  <a:noFill/>
                </a:ln>
                <a:solidFill>
                  <a:schemeClr val="bg2">
                    <a:lumMod val="60000"/>
                    <a:lumOff val="40000"/>
                  </a:schemeClr>
                </a:solidFill>
                <a:latin typeface="Century Schoolbook" pitchFamily="18" charset="0"/>
                <a:sym typeface="Helvetica" charset="0"/>
              </a:rPr>
              <a:t>Mass.</a:t>
            </a:r>
            <a:endParaRPr lang="en-US" b="1" dirty="0">
              <a:ln w="3175" cmpd="sng">
                <a:noFill/>
              </a:ln>
              <a:solidFill>
                <a:schemeClr val="bg2">
                  <a:lumMod val="60000"/>
                  <a:lumOff val="40000"/>
                </a:schemeClr>
              </a:solidFill>
              <a:latin typeface="Century Schoolbook" pitchFamily="18" charset="0"/>
            </a:endParaRPr>
          </a:p>
        </p:txBody>
      </p:sp>
      <p:sp>
        <p:nvSpPr>
          <p:cNvPr id="7" name="TextBox 6"/>
          <p:cNvSpPr txBox="1"/>
          <p:nvPr/>
        </p:nvSpPr>
        <p:spPr>
          <a:xfrm>
            <a:off x="3058338" y="4297886"/>
            <a:ext cx="2820824" cy="1938992"/>
          </a:xfrm>
          <a:prstGeom prst="rect">
            <a:avLst/>
          </a:prstGeom>
          <a:noFill/>
        </p:spPr>
        <p:txBody>
          <a:bodyPr wrap="square" rtlCol="0">
            <a:spAutoFit/>
          </a:bodyPr>
          <a:lstStyle/>
          <a:p>
            <a:pPr algn="ctr" defTabSz="456514"/>
            <a:r>
              <a:rPr lang="en-US" sz="2400" b="1" dirty="0" smtClean="0">
                <a:ln w="3175" cmpd="sng">
                  <a:noFill/>
                </a:ln>
                <a:solidFill>
                  <a:schemeClr val="bg2">
                    <a:lumMod val="60000"/>
                    <a:lumOff val="40000"/>
                  </a:schemeClr>
                </a:solidFill>
                <a:latin typeface="Century Schoolbook" pitchFamily="18" charset="0"/>
                <a:sym typeface="Helvetica" charset="0"/>
              </a:rPr>
              <a:t>I </a:t>
            </a:r>
            <a:r>
              <a:rPr lang="en-US" sz="2400" b="1" dirty="0">
                <a:ln w="3175" cmpd="sng">
                  <a:noFill/>
                </a:ln>
                <a:solidFill>
                  <a:schemeClr val="bg2">
                    <a:lumMod val="60000"/>
                    <a:lumOff val="40000"/>
                  </a:schemeClr>
                </a:solidFill>
                <a:latin typeface="Century Schoolbook" pitchFamily="18" charset="0"/>
                <a:sym typeface="Helvetica" charset="0"/>
              </a:rPr>
              <a:t>will be  strengthened by </a:t>
            </a:r>
            <a:r>
              <a:rPr lang="en-US" sz="2400" b="1" dirty="0" smtClean="0">
                <a:ln w="3175" cmpd="sng">
                  <a:noFill/>
                </a:ln>
                <a:solidFill>
                  <a:schemeClr val="bg2">
                    <a:lumMod val="60000"/>
                    <a:lumOff val="40000"/>
                  </a:schemeClr>
                </a:solidFill>
                <a:latin typeface="Century Schoolbook" pitchFamily="18" charset="0"/>
                <a:sym typeface="Helvetica" charset="0"/>
              </a:rPr>
              <a:t>the Holy Spirit at my  Confirmation.</a:t>
            </a:r>
            <a:endParaRPr lang="en-IE" sz="2400" dirty="0"/>
          </a:p>
        </p:txBody>
      </p:sp>
      <p:sp>
        <p:nvSpPr>
          <p:cNvPr id="8" name="Slide Number Placeholder 7"/>
          <p:cNvSpPr>
            <a:spLocks noGrp="1"/>
          </p:cNvSpPr>
          <p:nvPr>
            <p:ph type="sldNum" sz="quarter" idx="12"/>
          </p:nvPr>
        </p:nvSpPr>
        <p:spPr/>
        <p:txBody>
          <a:bodyPr/>
          <a:lstStyle/>
          <a:p>
            <a:fld id="{E5F256C2-5E1B-474A-8358-04BD35D00AFB}" type="slidenum">
              <a:rPr lang="en-IE" smtClean="0"/>
              <a:pPr/>
              <a:t>8</a:t>
            </a:fld>
            <a:endParaRPr lang="en-IE"/>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708266"/>
            <a:ext cx="7698797" cy="360276"/>
          </a:xfrm>
        </p:spPr>
        <p:txBody>
          <a:bodyPr/>
          <a:lstStyle/>
          <a:p>
            <a:pPr defTabSz="914400"/>
            <a:r>
              <a:rPr lang="en-GB" sz="2000" b="1" dirty="0">
                <a:solidFill>
                  <a:schemeClr val="bg2">
                    <a:lumMod val="60000"/>
                    <a:lumOff val="40000"/>
                  </a:schemeClr>
                </a:solidFill>
                <a:latin typeface="+mn-lt"/>
                <a:ea typeface="+mn-ea"/>
                <a:cs typeface="+mn-cs"/>
              </a:rPr>
              <a:t>God’s Gift</a:t>
            </a:r>
          </a:p>
        </p:txBody>
      </p:sp>
      <p:sp>
        <p:nvSpPr>
          <p:cNvPr id="3" name="Rectangle 2"/>
          <p:cNvSpPr/>
          <p:nvPr/>
        </p:nvSpPr>
        <p:spPr>
          <a:xfrm>
            <a:off x="755650" y="1513946"/>
            <a:ext cx="7632700" cy="492443"/>
          </a:xfrm>
          <a:prstGeom prst="rect">
            <a:avLst/>
          </a:prstGeom>
        </p:spPr>
        <p:txBody>
          <a:bodyPr wrap="square" lIns="0" tIns="0" rIns="0" bIns="0">
            <a:spAutoFit/>
          </a:bodyPr>
          <a:lstStyle/>
          <a:p>
            <a:r>
              <a:rPr lang="en-GB" sz="1600" dirty="0">
                <a:solidFill>
                  <a:schemeClr val="bg2">
                    <a:lumMod val="60000"/>
                    <a:lumOff val="40000"/>
                  </a:schemeClr>
                </a:solidFill>
              </a:rPr>
              <a:t>After Jesus’ resurrection from death, after the crucifixion, he remained among his friends and family for forty days.</a:t>
            </a:r>
          </a:p>
        </p:txBody>
      </p:sp>
      <p:pic>
        <p:nvPicPr>
          <p:cNvPr id="4" name="Picture 1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35696" y="2276804"/>
            <a:ext cx="4280716" cy="2445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4"/>
          <p:cNvGrpSpPr>
            <a:grpSpLocks/>
          </p:cNvGrpSpPr>
          <p:nvPr/>
        </p:nvGrpSpPr>
        <p:grpSpPr bwMode="auto">
          <a:xfrm>
            <a:off x="755650" y="4929188"/>
            <a:ext cx="7121525" cy="1298575"/>
            <a:chOff x="755650" y="4744995"/>
            <a:chExt cx="7121525" cy="1298651"/>
          </a:xfrm>
        </p:grpSpPr>
        <p:sp>
          <p:nvSpPr>
            <p:cNvPr id="6" name="Rectangle 5"/>
            <p:cNvSpPr/>
            <p:nvPr/>
          </p:nvSpPr>
          <p:spPr>
            <a:xfrm>
              <a:off x="755650" y="4744995"/>
              <a:ext cx="7121525" cy="471515"/>
            </a:xfrm>
            <a:prstGeom prst="rect">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Rectangle 6"/>
            <p:cNvSpPr/>
            <p:nvPr/>
          </p:nvSpPr>
          <p:spPr>
            <a:xfrm>
              <a:off x="755650" y="5213334"/>
              <a:ext cx="7121525" cy="830312"/>
            </a:xfrm>
            <a:prstGeom prst="rect">
              <a:avLst/>
            </a:prstGeom>
            <a:solidFill>
              <a:srgbClr val="F8CA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 name="Rectangle 8"/>
            <p:cNvSpPr>
              <a:spLocks noChangeArrowheads="1"/>
            </p:cNvSpPr>
            <p:nvPr/>
          </p:nvSpPr>
          <p:spPr bwMode="auto">
            <a:xfrm>
              <a:off x="939114" y="5284979"/>
              <a:ext cx="5626443" cy="699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Why might the disciples need help spreading the message of God’s love?</a:t>
              </a:r>
            </a:p>
          </p:txBody>
        </p:sp>
        <p:sp>
          <p:nvSpPr>
            <p:cNvPr id="9" name="Rectangle 9"/>
            <p:cNvSpPr>
              <a:spLocks noChangeArrowheads="1"/>
            </p:cNvSpPr>
            <p:nvPr/>
          </p:nvSpPr>
          <p:spPr bwMode="auto">
            <a:xfrm>
              <a:off x="939115" y="4800384"/>
              <a:ext cx="5074508" cy="422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Think About It</a:t>
              </a:r>
            </a:p>
          </p:txBody>
        </p:sp>
      </p:grpSp>
      <p:pic>
        <p:nvPicPr>
          <p:cNvPr id="10" name="Flame"/>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37425" y="4664075"/>
            <a:ext cx="1179513" cy="162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p:nvSpPr>
        <p:spPr>
          <a:xfrm>
            <a:off x="6784659" y="4230282"/>
            <a:ext cx="1993483" cy="492443"/>
          </a:xfrm>
          <a:prstGeom prst="rect">
            <a:avLst/>
          </a:prstGeom>
        </p:spPr>
        <p:txBody>
          <a:bodyPr wrap="square" lIns="0" tIns="0" rIns="0" bIns="0">
            <a:spAutoFit/>
          </a:bodyPr>
          <a:lstStyle/>
          <a:p>
            <a:r>
              <a:rPr lang="en-GB" sz="1600" dirty="0" smtClean="0">
                <a:solidFill>
                  <a:schemeClr val="bg2">
                    <a:lumMod val="60000"/>
                    <a:lumOff val="40000"/>
                  </a:schemeClr>
                </a:solidFill>
              </a:rPr>
              <a:t>Click the flame for more information</a:t>
            </a:r>
            <a:endParaRPr lang="en-GB" sz="1600" dirty="0">
              <a:solidFill>
                <a:schemeClr val="bg2">
                  <a:lumMod val="60000"/>
                  <a:lumOff val="40000"/>
                </a:schemeClr>
              </a:solidFill>
            </a:endParaRPr>
          </a:p>
        </p:txBody>
      </p:sp>
      <p:sp>
        <p:nvSpPr>
          <p:cNvPr id="12" name="Rectangle 11"/>
          <p:cNvSpPr/>
          <p:nvPr/>
        </p:nvSpPr>
        <p:spPr>
          <a:xfrm>
            <a:off x="107504" y="87014"/>
            <a:ext cx="5292626" cy="461665"/>
          </a:xfrm>
          <a:prstGeom prst="rect">
            <a:avLst/>
          </a:prstGeom>
        </p:spPr>
        <p:txBody>
          <a:bodyPr wrap="square">
            <a:spAutoFit/>
          </a:bodyPr>
          <a:lstStyle/>
          <a:p>
            <a:r>
              <a:rPr lang="en-IE" sz="2400" b="1" dirty="0">
                <a:solidFill>
                  <a:schemeClr val="tx2"/>
                </a:solidFill>
                <a:latin typeface="Ink Free" panose="03080402000500000000" pitchFamily="66" charset="0"/>
              </a:rPr>
              <a:t>Celebrating Confirmation </a:t>
            </a:r>
            <a:r>
              <a:rPr lang="en-IE" sz="2400" b="1" dirty="0" smtClean="0">
                <a:solidFill>
                  <a:schemeClr val="tx2"/>
                </a:solidFill>
                <a:latin typeface="Ink Free" panose="03080402000500000000" pitchFamily="66" charset="0"/>
              </a:rPr>
              <a:t>2020</a:t>
            </a:r>
            <a:endParaRPr lang="en-IE" sz="2400" b="1" dirty="0">
              <a:solidFill>
                <a:schemeClr val="tx2"/>
              </a:solidFill>
              <a:latin typeface="Ink Free" panose="03080402000500000000" pitchFamily="66" charset="0"/>
            </a:endParaRPr>
          </a:p>
        </p:txBody>
      </p:sp>
    </p:spTree>
    <p:extLst>
      <p:ext uri="{BB962C8B-B14F-4D97-AF65-F5344CB8AC3E}">
        <p14:creationId xmlns:p14="http://schemas.microsoft.com/office/powerpoint/2010/main" xmlns="" val="16181678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10" presetClass="exit" presetSubtype="0" fill="hold" nodeType="withEffect">
                                  <p:stCondLst>
                                    <p:cond delay="10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Slic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xmlns=""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2.xml><?xml version="1.0" encoding="utf-8"?>
<a:themeOverride xmlns:a="http://schemas.openxmlformats.org/drawingml/2006/main">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3.xml><?xml version="1.0" encoding="utf-8"?>
<a:themeOverride xmlns:a="http://schemas.openxmlformats.org/drawingml/2006/main">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docProps/app.xml><?xml version="1.0" encoding="utf-8"?>
<Properties xmlns="http://schemas.openxmlformats.org/officeDocument/2006/extended-properties" xmlns:vt="http://schemas.openxmlformats.org/officeDocument/2006/docPropsVTypes">
  <Template/>
  <TotalTime>1024</TotalTime>
  <Words>1683</Words>
  <Application>Microsoft Office PowerPoint</Application>
  <PresentationFormat>On-screen Show (4:3)</PresentationFormat>
  <Paragraphs>254</Paragraphs>
  <Slides>24</Slides>
  <Notes>7</Notes>
  <HiddenSlides>0</HiddenSlides>
  <MMClips>2</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Slice</vt:lpstr>
      <vt:lpstr>    </vt:lpstr>
      <vt:lpstr>.........we must work together          and trust in God.    Listen carefully to the lyrics of the following song: https://www.youtube.com/watch?v=bUZIp_PKeZ0 </vt:lpstr>
      <vt:lpstr>   Why Confirmation ?</vt:lpstr>
      <vt:lpstr>Slide 4</vt:lpstr>
      <vt:lpstr>There are  seven Sacraments altogether.  They mark important highlights in our lives.  Check to see do you know them……..</vt:lpstr>
      <vt:lpstr>Slide 6</vt:lpstr>
      <vt:lpstr>Slide 7</vt:lpstr>
      <vt:lpstr>Slide 8</vt:lpstr>
      <vt:lpstr>God’s Gift</vt:lpstr>
      <vt:lpstr>Slide 10</vt:lpstr>
      <vt:lpstr>the Gift Arrives</vt:lpstr>
      <vt:lpstr>         The Gift of the Holy Spirit</vt:lpstr>
      <vt:lpstr>          Spreading God’s Message</vt:lpstr>
      <vt:lpstr>Slide 14</vt:lpstr>
      <vt:lpstr>Slide 15</vt:lpstr>
      <vt:lpstr>Gifts of the Holy Spirit</vt:lpstr>
      <vt:lpstr>Slide 17</vt:lpstr>
      <vt:lpstr>Slide 18</vt:lpstr>
      <vt:lpstr>Slide 19</vt:lpstr>
      <vt:lpstr>Slide 20</vt:lpstr>
      <vt:lpstr>Slide 21</vt:lpstr>
      <vt:lpstr> https://youtu.be/K_WOFqap0oM   Click on the above link</vt:lpstr>
      <vt:lpstr>Today’s Challenge</vt:lpstr>
      <vt:lpstr>How do you think you did today?</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Celebrating Confirmation.</dc:title>
  <dc:creator>student</dc:creator>
  <cp:lastModifiedBy>Ballintleva NS</cp:lastModifiedBy>
  <cp:revision>67</cp:revision>
  <dcterms:created xsi:type="dcterms:W3CDTF">2020-03-31T20:47:21Z</dcterms:created>
  <dcterms:modified xsi:type="dcterms:W3CDTF">2020-05-06T22:02:11Z</dcterms:modified>
</cp:coreProperties>
</file>